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9"/>
  </p:notesMasterIdLst>
  <p:sldIdLst>
    <p:sldId id="299" r:id="rId2"/>
    <p:sldId id="270" r:id="rId3"/>
    <p:sldId id="286" r:id="rId4"/>
    <p:sldId id="287" r:id="rId5"/>
    <p:sldId id="277" r:id="rId6"/>
    <p:sldId id="288" r:id="rId7"/>
    <p:sldId id="293" r:id="rId8"/>
    <p:sldId id="294" r:id="rId9"/>
    <p:sldId id="276" r:id="rId10"/>
    <p:sldId id="305" r:id="rId11"/>
    <p:sldId id="306" r:id="rId12"/>
    <p:sldId id="285" r:id="rId13"/>
    <p:sldId id="264" r:id="rId14"/>
    <p:sldId id="261" r:id="rId15"/>
    <p:sldId id="263" r:id="rId16"/>
    <p:sldId id="265" r:id="rId17"/>
    <p:sldId id="268" r:id="rId18"/>
    <p:sldId id="267" r:id="rId19"/>
    <p:sldId id="266" r:id="rId20"/>
    <p:sldId id="271" r:id="rId21"/>
    <p:sldId id="291" r:id="rId22"/>
    <p:sldId id="280" r:id="rId23"/>
    <p:sldId id="281" r:id="rId24"/>
    <p:sldId id="262" r:id="rId25"/>
    <p:sldId id="296" r:id="rId26"/>
    <p:sldId id="295" r:id="rId27"/>
    <p:sldId id="29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ED92"/>
    <a:srgbClr val="D54F60"/>
    <a:srgbClr val="BE4AED"/>
    <a:srgbClr val="D07C00"/>
    <a:srgbClr val="683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6" y="-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37693-5F1C-4467-A7D3-6B7F376609EC}" type="datetimeFigureOut">
              <a:rPr lang="en-US" smtClean="0"/>
              <a:t>9/30/16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D41C6-3B57-4829-9E7C-092FDC34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9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706B-61FC-4A34-9BB4-091448D47837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BAB9-6734-496A-B0E7-D0ABCAE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8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706B-61FC-4A34-9BB4-091448D47837}" type="datetimeFigureOut">
              <a:rPr lang="en-US" smtClean="0"/>
              <a:t>9/30/16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BAB9-6734-496A-B0E7-D0ABCAE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5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706B-61FC-4A34-9BB4-091448D47837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BAB9-6734-496A-B0E7-D0ABCAE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43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706B-61FC-4A34-9BB4-091448D47837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BAB9-6734-496A-B0E7-D0ABCAEFCB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2066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706B-61FC-4A34-9BB4-091448D47837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BAB9-6734-496A-B0E7-D0ABCAE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59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706B-61FC-4A34-9BB4-091448D47837}" type="datetimeFigureOut">
              <a:rPr lang="en-US" smtClean="0"/>
              <a:t>9/30/16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BAB9-6734-496A-B0E7-D0ABCAE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0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706B-61FC-4A34-9BB4-091448D47837}" type="datetimeFigureOut">
              <a:rPr lang="en-US" smtClean="0"/>
              <a:t>9/30/16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BAB9-6734-496A-B0E7-D0ABCAE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93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706B-61FC-4A34-9BB4-091448D47837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BAB9-6734-496A-B0E7-D0ABCAE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84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706B-61FC-4A34-9BB4-091448D47837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BAB9-6734-496A-B0E7-D0ABCAE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4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706B-61FC-4A34-9BB4-091448D47837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BAB9-6734-496A-B0E7-D0ABCAE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8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706B-61FC-4A34-9BB4-091448D47837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BAB9-6734-496A-B0E7-D0ABCAE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4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706B-61FC-4A34-9BB4-091448D47837}" type="datetimeFigureOut">
              <a:rPr lang="en-US" smtClean="0"/>
              <a:t>9/30/16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BAB9-6734-496A-B0E7-D0ABCAE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8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706B-61FC-4A34-9BB4-091448D47837}" type="datetimeFigureOut">
              <a:rPr lang="en-US" smtClean="0"/>
              <a:t>9/30/16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BAB9-6734-496A-B0E7-D0ABCAE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3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706B-61FC-4A34-9BB4-091448D47837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BAB9-6734-496A-B0E7-D0ABCAE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9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706B-61FC-4A34-9BB4-091448D47837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BAB9-6734-496A-B0E7-D0ABCAE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7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706B-61FC-4A34-9BB4-091448D47837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BAB9-6734-496A-B0E7-D0ABCAE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1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706B-61FC-4A34-9BB4-091448D47837}" type="datetimeFigureOut">
              <a:rPr lang="en-US" smtClean="0"/>
              <a:t>9/30/16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BAB9-6734-496A-B0E7-D0ABCAE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5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F2B706B-61FC-4A34-9BB4-091448D47837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0BAB9-6734-496A-B0E7-D0ABCAE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5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vimeo.com/138030290" TargetMode="Externa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librarymaker/?fref=nf" TargetMode="External"/><Relationship Id="rId4" Type="http://schemas.openxmlformats.org/officeDocument/2006/relationships/hyperlink" Target="http://www.geekbus.com/" TargetMode="External"/><Relationship Id="rId5" Type="http://schemas.openxmlformats.org/officeDocument/2006/relationships/hyperlink" Target="http://www.techshop.ws/" TargetMode="External"/><Relationship Id="rId6" Type="http://schemas.openxmlformats.org/officeDocument/2006/relationships/hyperlink" Target="https://atxhs.org/wiki/Main_Page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search?q=%23makered&amp;src=typ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bg1"/>
            </a:gs>
            <a:gs pos="0">
              <a:schemeClr val="bg2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12192000" cy="805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700" y="1503362"/>
            <a:ext cx="10096500" cy="2395537"/>
          </a:xfrm>
        </p:spPr>
        <p:txBody>
          <a:bodyPr/>
          <a:lstStyle/>
          <a:p>
            <a:r>
              <a:rPr lang="en-US" dirty="0" smtClean="0"/>
              <a:t>M   </a:t>
            </a:r>
            <a:r>
              <a:rPr lang="en-US" dirty="0" err="1" smtClean="0"/>
              <a:t>aker</a:t>
            </a:r>
            <a:r>
              <a:rPr lang="en-US" dirty="0" smtClean="0"/>
              <a:t> Movement in K-12 Education</a:t>
            </a:r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142777" y="1066577"/>
            <a:ext cx="1727646" cy="1727646"/>
            <a:chOff x="1382807" y="174388"/>
            <a:chExt cx="3025589" cy="3025588"/>
          </a:xfrm>
        </p:grpSpPr>
        <p:sp>
          <p:nvSpPr>
            <p:cNvPr id="4" name="Rectangle 3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TextBox 13"/>
            <p:cNvSpPr txBox="1"/>
            <p:nvPr/>
          </p:nvSpPr>
          <p:spPr>
            <a:xfrm>
              <a:off x="1787171" y="832659"/>
              <a:ext cx="2621225" cy="2367317"/>
            </a:xfrm>
            <a:custGeom>
              <a:avLst/>
              <a:gdLst>
                <a:gd name="connsiteX0" fmla="*/ 633767 w 2621225"/>
                <a:gd name="connsiteY0" fmla="*/ 44486 h 2367317"/>
                <a:gd name="connsiteX1" fmla="*/ 1356744 w 2621225"/>
                <a:gd name="connsiteY1" fmla="*/ 671645 h 2367317"/>
                <a:gd name="connsiteX2" fmla="*/ 1113404 w 2621225"/>
                <a:gd name="connsiteY2" fmla="*/ 1316915 h 2367317"/>
                <a:gd name="connsiteX3" fmla="*/ 1107469 w 2621225"/>
                <a:gd name="connsiteY3" fmla="*/ 1316915 h 2367317"/>
                <a:gd name="connsiteX4" fmla="*/ 692053 w 2621225"/>
                <a:gd name="connsiteY4" fmla="*/ 173036 h 2367317"/>
                <a:gd name="connsiteX5" fmla="*/ 650511 w 2621225"/>
                <a:gd name="connsiteY5" fmla="*/ 68440 h 2367317"/>
                <a:gd name="connsiteX6" fmla="*/ 2190970 w 2621225"/>
                <a:gd name="connsiteY6" fmla="*/ 0 h 2367317"/>
                <a:gd name="connsiteX7" fmla="*/ 2621225 w 2621225"/>
                <a:gd name="connsiteY7" fmla="*/ 373232 h 2367317"/>
                <a:gd name="connsiteX8" fmla="*/ 2621225 w 2621225"/>
                <a:gd name="connsiteY8" fmla="*/ 2367317 h 2367317"/>
                <a:gd name="connsiteX9" fmla="*/ 598636 w 2621225"/>
                <a:gd name="connsiteY9" fmla="*/ 2367317 h 2367317"/>
                <a:gd name="connsiteX10" fmla="*/ 0 w 2621225"/>
                <a:gd name="connsiteY10" fmla="*/ 1848020 h 2367317"/>
                <a:gd name="connsiteX11" fmla="*/ 25161 w 2621225"/>
                <a:gd name="connsiteY11" fmla="*/ 1864375 h 2367317"/>
                <a:gd name="connsiteX12" fmla="*/ 82281 w 2621225"/>
                <a:gd name="connsiteY12" fmla="*/ 1876244 h 2367317"/>
                <a:gd name="connsiteX13" fmla="*/ 171299 w 2621225"/>
                <a:gd name="connsiteY13" fmla="*/ 1880695 h 2367317"/>
                <a:gd name="connsiteX14" fmla="*/ 261058 w 2621225"/>
                <a:gd name="connsiteY14" fmla="*/ 1876244 h 2367317"/>
                <a:gd name="connsiteX15" fmla="*/ 318178 w 2621225"/>
                <a:gd name="connsiteY15" fmla="*/ 1864375 h 2367317"/>
                <a:gd name="connsiteX16" fmla="*/ 348593 w 2621225"/>
                <a:gd name="connsiteY16" fmla="*/ 1845087 h 2367317"/>
                <a:gd name="connsiteX17" fmla="*/ 356753 w 2621225"/>
                <a:gd name="connsiteY17" fmla="*/ 1818382 h 2367317"/>
                <a:gd name="connsiteX18" fmla="*/ 356753 w 2621225"/>
                <a:gd name="connsiteY18" fmla="*/ 256119 h 2367317"/>
                <a:gd name="connsiteX19" fmla="*/ 359720 w 2621225"/>
                <a:gd name="connsiteY19" fmla="*/ 256119 h 2367317"/>
                <a:gd name="connsiteX20" fmla="*/ 896794 w 2621225"/>
                <a:gd name="connsiteY20" fmla="*/ 1816898 h 2367317"/>
                <a:gd name="connsiteX21" fmla="*/ 914598 w 2621225"/>
                <a:gd name="connsiteY21" fmla="*/ 1845087 h 2367317"/>
                <a:gd name="connsiteX22" fmla="*/ 950946 w 2621225"/>
                <a:gd name="connsiteY22" fmla="*/ 1865116 h 2367317"/>
                <a:gd name="connsiteX23" fmla="*/ 1009550 w 2621225"/>
                <a:gd name="connsiteY23" fmla="*/ 1876985 h 2367317"/>
                <a:gd name="connsiteX24" fmla="*/ 1095600 w 2621225"/>
                <a:gd name="connsiteY24" fmla="*/ 1880695 h 2367317"/>
                <a:gd name="connsiteX25" fmla="*/ 1181651 w 2621225"/>
                <a:gd name="connsiteY25" fmla="*/ 1878469 h 2367317"/>
                <a:gd name="connsiteX26" fmla="*/ 1240254 w 2621225"/>
                <a:gd name="connsiteY26" fmla="*/ 1868825 h 2367317"/>
                <a:gd name="connsiteX27" fmla="*/ 1276603 w 2621225"/>
                <a:gd name="connsiteY27" fmla="*/ 1848796 h 2367317"/>
                <a:gd name="connsiteX28" fmla="*/ 1295891 w 2621225"/>
                <a:gd name="connsiteY28" fmla="*/ 1816898 h 2367317"/>
                <a:gd name="connsiteX29" fmla="*/ 1852252 w 2621225"/>
                <a:gd name="connsiteY29" fmla="*/ 256119 h 2367317"/>
                <a:gd name="connsiteX30" fmla="*/ 1855219 w 2621225"/>
                <a:gd name="connsiteY30" fmla="*/ 256119 h 2367317"/>
                <a:gd name="connsiteX31" fmla="*/ 1855219 w 2621225"/>
                <a:gd name="connsiteY31" fmla="*/ 1818382 h 2367317"/>
                <a:gd name="connsiteX32" fmla="*/ 1864121 w 2621225"/>
                <a:gd name="connsiteY32" fmla="*/ 1845087 h 2367317"/>
                <a:gd name="connsiteX33" fmla="*/ 1893793 w 2621225"/>
                <a:gd name="connsiteY33" fmla="*/ 1864375 h 2367317"/>
                <a:gd name="connsiteX34" fmla="*/ 1950171 w 2621225"/>
                <a:gd name="connsiteY34" fmla="*/ 1876244 h 2367317"/>
                <a:gd name="connsiteX35" fmla="*/ 2039189 w 2621225"/>
                <a:gd name="connsiteY35" fmla="*/ 1880695 h 2367317"/>
                <a:gd name="connsiteX36" fmla="*/ 2129691 w 2621225"/>
                <a:gd name="connsiteY36" fmla="*/ 1876244 h 2367317"/>
                <a:gd name="connsiteX37" fmla="*/ 2186810 w 2621225"/>
                <a:gd name="connsiteY37" fmla="*/ 1864375 h 2367317"/>
                <a:gd name="connsiteX38" fmla="*/ 2216483 w 2621225"/>
                <a:gd name="connsiteY38" fmla="*/ 1845087 h 2367317"/>
                <a:gd name="connsiteX39" fmla="*/ 2224643 w 2621225"/>
                <a:gd name="connsiteY39" fmla="*/ 1818382 h 2367317"/>
                <a:gd name="connsiteX40" fmla="*/ 2224643 w 2621225"/>
                <a:gd name="connsiteY40" fmla="*/ 107756 h 2367317"/>
                <a:gd name="connsiteX41" fmla="*/ 2214999 w 2621225"/>
                <a:gd name="connsiteY41" fmla="*/ 41734 h 236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21225" h="2367317">
                  <a:moveTo>
                    <a:pt x="633767" y="44486"/>
                  </a:moveTo>
                  <a:lnTo>
                    <a:pt x="1356744" y="671645"/>
                  </a:lnTo>
                  <a:lnTo>
                    <a:pt x="1113404" y="1316915"/>
                  </a:lnTo>
                  <a:lnTo>
                    <a:pt x="1107469" y="1316915"/>
                  </a:lnTo>
                  <a:lnTo>
                    <a:pt x="692053" y="173036"/>
                  </a:lnTo>
                  <a:cubicBezTo>
                    <a:pt x="680184" y="131494"/>
                    <a:pt x="666337" y="96629"/>
                    <a:pt x="650511" y="68440"/>
                  </a:cubicBezTo>
                  <a:close/>
                  <a:moveTo>
                    <a:pt x="2190970" y="0"/>
                  </a:moveTo>
                  <a:lnTo>
                    <a:pt x="2621225" y="373232"/>
                  </a:lnTo>
                  <a:lnTo>
                    <a:pt x="2621225" y="2367317"/>
                  </a:lnTo>
                  <a:lnTo>
                    <a:pt x="598636" y="2367317"/>
                  </a:lnTo>
                  <a:lnTo>
                    <a:pt x="0" y="1848020"/>
                  </a:lnTo>
                  <a:lnTo>
                    <a:pt x="25161" y="1864375"/>
                  </a:lnTo>
                  <a:cubicBezTo>
                    <a:pt x="39503" y="1869320"/>
                    <a:pt x="58543" y="1873276"/>
                    <a:pt x="82281" y="1876244"/>
                  </a:cubicBezTo>
                  <a:cubicBezTo>
                    <a:pt x="106019" y="1879211"/>
                    <a:pt x="135692" y="1880695"/>
                    <a:pt x="171299" y="1880695"/>
                  </a:cubicBezTo>
                  <a:cubicBezTo>
                    <a:pt x="207895" y="1880695"/>
                    <a:pt x="237815" y="1879211"/>
                    <a:pt x="261058" y="1876244"/>
                  </a:cubicBezTo>
                  <a:cubicBezTo>
                    <a:pt x="284302" y="1873276"/>
                    <a:pt x="303342" y="1869320"/>
                    <a:pt x="318178" y="1864375"/>
                  </a:cubicBezTo>
                  <a:cubicBezTo>
                    <a:pt x="333014" y="1859429"/>
                    <a:pt x="343153" y="1853000"/>
                    <a:pt x="348593" y="1845087"/>
                  </a:cubicBezTo>
                  <a:cubicBezTo>
                    <a:pt x="354033" y="1837175"/>
                    <a:pt x="356753" y="1828273"/>
                    <a:pt x="356753" y="1818382"/>
                  </a:cubicBezTo>
                  <a:lnTo>
                    <a:pt x="356753" y="256119"/>
                  </a:lnTo>
                  <a:lnTo>
                    <a:pt x="359720" y="256119"/>
                  </a:lnTo>
                  <a:lnTo>
                    <a:pt x="896794" y="1816898"/>
                  </a:lnTo>
                  <a:cubicBezTo>
                    <a:pt x="899761" y="1827778"/>
                    <a:pt x="905696" y="1837175"/>
                    <a:pt x="914598" y="1845087"/>
                  </a:cubicBezTo>
                  <a:cubicBezTo>
                    <a:pt x="923499" y="1853000"/>
                    <a:pt x="935616" y="1859676"/>
                    <a:pt x="950946" y="1865116"/>
                  </a:cubicBezTo>
                  <a:cubicBezTo>
                    <a:pt x="966277" y="1870556"/>
                    <a:pt x="985812" y="1874513"/>
                    <a:pt x="1009550" y="1876985"/>
                  </a:cubicBezTo>
                  <a:cubicBezTo>
                    <a:pt x="1033288" y="1879458"/>
                    <a:pt x="1061971" y="1880695"/>
                    <a:pt x="1095600" y="1880695"/>
                  </a:cubicBezTo>
                  <a:cubicBezTo>
                    <a:pt x="1129229" y="1880695"/>
                    <a:pt x="1157913" y="1879953"/>
                    <a:pt x="1181651" y="1878469"/>
                  </a:cubicBezTo>
                  <a:cubicBezTo>
                    <a:pt x="1205389" y="1876985"/>
                    <a:pt x="1224924" y="1873771"/>
                    <a:pt x="1240254" y="1868825"/>
                  </a:cubicBezTo>
                  <a:cubicBezTo>
                    <a:pt x="1255585" y="1863880"/>
                    <a:pt x="1267702" y="1857204"/>
                    <a:pt x="1276603" y="1848796"/>
                  </a:cubicBezTo>
                  <a:cubicBezTo>
                    <a:pt x="1285505" y="1840389"/>
                    <a:pt x="1291934" y="1829756"/>
                    <a:pt x="1295891" y="1816898"/>
                  </a:cubicBezTo>
                  <a:lnTo>
                    <a:pt x="1852252" y="256119"/>
                  </a:lnTo>
                  <a:lnTo>
                    <a:pt x="1855219" y="256119"/>
                  </a:lnTo>
                  <a:lnTo>
                    <a:pt x="1855219" y="1818382"/>
                  </a:lnTo>
                  <a:cubicBezTo>
                    <a:pt x="1855219" y="1828273"/>
                    <a:pt x="1858186" y="1837175"/>
                    <a:pt x="1864121" y="1845087"/>
                  </a:cubicBezTo>
                  <a:cubicBezTo>
                    <a:pt x="1870055" y="1853000"/>
                    <a:pt x="1879946" y="1859429"/>
                    <a:pt x="1893793" y="1864375"/>
                  </a:cubicBezTo>
                  <a:cubicBezTo>
                    <a:pt x="1907641" y="1869320"/>
                    <a:pt x="1926433" y="1873276"/>
                    <a:pt x="1950171" y="1876244"/>
                  </a:cubicBezTo>
                  <a:cubicBezTo>
                    <a:pt x="1973910" y="1879211"/>
                    <a:pt x="2003582" y="1880695"/>
                    <a:pt x="2039189" y="1880695"/>
                  </a:cubicBezTo>
                  <a:cubicBezTo>
                    <a:pt x="2075785" y="1880695"/>
                    <a:pt x="2105953" y="1879211"/>
                    <a:pt x="2129691" y="1876244"/>
                  </a:cubicBezTo>
                  <a:cubicBezTo>
                    <a:pt x="2153429" y="1873276"/>
                    <a:pt x="2172469" y="1869320"/>
                    <a:pt x="2186810" y="1864375"/>
                  </a:cubicBezTo>
                  <a:cubicBezTo>
                    <a:pt x="2201152" y="1859429"/>
                    <a:pt x="2211043" y="1853000"/>
                    <a:pt x="2216483" y="1845087"/>
                  </a:cubicBezTo>
                  <a:cubicBezTo>
                    <a:pt x="2221923" y="1837175"/>
                    <a:pt x="2224643" y="1828273"/>
                    <a:pt x="2224643" y="1818382"/>
                  </a:cubicBezTo>
                  <a:lnTo>
                    <a:pt x="2224643" y="107756"/>
                  </a:lnTo>
                  <a:cubicBezTo>
                    <a:pt x="2224643" y="83029"/>
                    <a:pt x="2221429" y="61022"/>
                    <a:pt x="2214999" y="4173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74499" y="784634"/>
              <a:ext cx="2237315" cy="1928720"/>
            </a:xfrm>
            <a:custGeom>
              <a:avLst/>
              <a:gdLst/>
              <a:ahLst/>
              <a:cxnLst/>
              <a:rect l="l" t="t" r="r" b="b"/>
              <a:pathLst>
                <a:path w="2237315" h="1928720">
                  <a:moveTo>
                    <a:pt x="146880" y="0"/>
                  </a:moveTo>
                  <a:lnTo>
                    <a:pt x="402064" y="0"/>
                  </a:lnTo>
                  <a:cubicBezTo>
                    <a:pt x="447562" y="0"/>
                    <a:pt x="486631" y="3709"/>
                    <a:pt x="519271" y="11127"/>
                  </a:cubicBezTo>
                  <a:cubicBezTo>
                    <a:pt x="551911" y="18545"/>
                    <a:pt x="580100" y="30909"/>
                    <a:pt x="603838" y="48218"/>
                  </a:cubicBezTo>
                  <a:cubicBezTo>
                    <a:pt x="627576" y="65527"/>
                    <a:pt x="647358" y="88276"/>
                    <a:pt x="663183" y="116465"/>
                  </a:cubicBezTo>
                  <a:cubicBezTo>
                    <a:pt x="679009" y="144654"/>
                    <a:pt x="692856" y="179519"/>
                    <a:pt x="704725" y="221061"/>
                  </a:cubicBezTo>
                  <a:lnTo>
                    <a:pt x="1120141" y="1364940"/>
                  </a:lnTo>
                  <a:lnTo>
                    <a:pt x="1126076" y="1364940"/>
                  </a:lnTo>
                  <a:lnTo>
                    <a:pt x="1556329" y="224028"/>
                  </a:lnTo>
                  <a:cubicBezTo>
                    <a:pt x="1569187" y="182486"/>
                    <a:pt x="1583281" y="147374"/>
                    <a:pt x="1598612" y="118690"/>
                  </a:cubicBezTo>
                  <a:cubicBezTo>
                    <a:pt x="1613943" y="90007"/>
                    <a:pt x="1631747" y="66763"/>
                    <a:pt x="1652023" y="48960"/>
                  </a:cubicBezTo>
                  <a:cubicBezTo>
                    <a:pt x="1672299" y="31156"/>
                    <a:pt x="1696285" y="18545"/>
                    <a:pt x="1723979" y="11127"/>
                  </a:cubicBezTo>
                  <a:cubicBezTo>
                    <a:pt x="1751673" y="3709"/>
                    <a:pt x="1783819" y="0"/>
                    <a:pt x="1820415" y="0"/>
                  </a:cubicBezTo>
                  <a:lnTo>
                    <a:pt x="2083018" y="0"/>
                  </a:lnTo>
                  <a:cubicBezTo>
                    <a:pt x="2109723" y="0"/>
                    <a:pt x="2132719" y="3462"/>
                    <a:pt x="2152006" y="10385"/>
                  </a:cubicBezTo>
                  <a:cubicBezTo>
                    <a:pt x="2171294" y="17309"/>
                    <a:pt x="2187119" y="27447"/>
                    <a:pt x="2199482" y="40800"/>
                  </a:cubicBezTo>
                  <a:cubicBezTo>
                    <a:pt x="2211846" y="54152"/>
                    <a:pt x="2221243" y="70472"/>
                    <a:pt x="2227671" y="89759"/>
                  </a:cubicBezTo>
                  <a:cubicBezTo>
                    <a:pt x="2234101" y="109047"/>
                    <a:pt x="2237315" y="131054"/>
                    <a:pt x="2237315" y="155781"/>
                  </a:cubicBezTo>
                  <a:lnTo>
                    <a:pt x="2237315" y="1866407"/>
                  </a:lnTo>
                  <a:cubicBezTo>
                    <a:pt x="2237315" y="1876298"/>
                    <a:pt x="2234595" y="1885200"/>
                    <a:pt x="2229155" y="1893112"/>
                  </a:cubicBezTo>
                  <a:cubicBezTo>
                    <a:pt x="2223715" y="1901025"/>
                    <a:pt x="2213824" y="1907454"/>
                    <a:pt x="2199482" y="1912400"/>
                  </a:cubicBezTo>
                  <a:cubicBezTo>
                    <a:pt x="2185141" y="1917345"/>
                    <a:pt x="2166101" y="1921301"/>
                    <a:pt x="2142363" y="1924269"/>
                  </a:cubicBezTo>
                  <a:cubicBezTo>
                    <a:pt x="2118625" y="1927236"/>
                    <a:pt x="2088457" y="1928720"/>
                    <a:pt x="2051861" y="1928720"/>
                  </a:cubicBezTo>
                  <a:cubicBezTo>
                    <a:pt x="2016254" y="1928720"/>
                    <a:pt x="1986582" y="1927236"/>
                    <a:pt x="1962843" y="1924269"/>
                  </a:cubicBezTo>
                  <a:cubicBezTo>
                    <a:pt x="1939105" y="1921301"/>
                    <a:pt x="1920313" y="1917345"/>
                    <a:pt x="1906465" y="1912400"/>
                  </a:cubicBezTo>
                  <a:cubicBezTo>
                    <a:pt x="1892618" y="1907454"/>
                    <a:pt x="1882727" y="1901025"/>
                    <a:pt x="1876793" y="1893112"/>
                  </a:cubicBezTo>
                  <a:cubicBezTo>
                    <a:pt x="1870858" y="1885200"/>
                    <a:pt x="1867891" y="1876298"/>
                    <a:pt x="1867891" y="1866407"/>
                  </a:cubicBezTo>
                  <a:lnTo>
                    <a:pt x="1867891" y="304144"/>
                  </a:lnTo>
                  <a:lnTo>
                    <a:pt x="1864924" y="304144"/>
                  </a:lnTo>
                  <a:lnTo>
                    <a:pt x="1308563" y="1864923"/>
                  </a:lnTo>
                  <a:cubicBezTo>
                    <a:pt x="1304606" y="1877781"/>
                    <a:pt x="1298177" y="1888414"/>
                    <a:pt x="1289275" y="1896821"/>
                  </a:cubicBezTo>
                  <a:cubicBezTo>
                    <a:pt x="1280374" y="1905229"/>
                    <a:pt x="1268257" y="1911905"/>
                    <a:pt x="1252926" y="1916850"/>
                  </a:cubicBezTo>
                  <a:cubicBezTo>
                    <a:pt x="1237596" y="1921796"/>
                    <a:pt x="1218061" y="1925010"/>
                    <a:pt x="1194323" y="1926494"/>
                  </a:cubicBezTo>
                  <a:cubicBezTo>
                    <a:pt x="1170585" y="1927978"/>
                    <a:pt x="1141901" y="1928720"/>
                    <a:pt x="1108272" y="1928720"/>
                  </a:cubicBezTo>
                  <a:cubicBezTo>
                    <a:pt x="1074643" y="1928720"/>
                    <a:pt x="1045960" y="1927483"/>
                    <a:pt x="1022222" y="1925010"/>
                  </a:cubicBezTo>
                  <a:cubicBezTo>
                    <a:pt x="998484" y="1922538"/>
                    <a:pt x="978949" y="1918581"/>
                    <a:pt x="963618" y="1913141"/>
                  </a:cubicBezTo>
                  <a:cubicBezTo>
                    <a:pt x="948288" y="1907701"/>
                    <a:pt x="936171" y="1901025"/>
                    <a:pt x="927270" y="1893112"/>
                  </a:cubicBezTo>
                  <a:cubicBezTo>
                    <a:pt x="918368" y="1885200"/>
                    <a:pt x="912433" y="1875803"/>
                    <a:pt x="909466" y="1864923"/>
                  </a:cubicBezTo>
                  <a:lnTo>
                    <a:pt x="372392" y="304144"/>
                  </a:lnTo>
                  <a:lnTo>
                    <a:pt x="369425" y="304144"/>
                  </a:lnTo>
                  <a:lnTo>
                    <a:pt x="369425" y="1866407"/>
                  </a:lnTo>
                  <a:cubicBezTo>
                    <a:pt x="369425" y="1876298"/>
                    <a:pt x="366705" y="1885200"/>
                    <a:pt x="361265" y="1893112"/>
                  </a:cubicBezTo>
                  <a:cubicBezTo>
                    <a:pt x="355825" y="1901025"/>
                    <a:pt x="345686" y="1907454"/>
                    <a:pt x="330850" y="1912400"/>
                  </a:cubicBezTo>
                  <a:cubicBezTo>
                    <a:pt x="316014" y="1917345"/>
                    <a:pt x="296974" y="1921301"/>
                    <a:pt x="273730" y="1924269"/>
                  </a:cubicBezTo>
                  <a:cubicBezTo>
                    <a:pt x="250487" y="1927236"/>
                    <a:pt x="220567" y="1928720"/>
                    <a:pt x="183971" y="1928720"/>
                  </a:cubicBezTo>
                  <a:cubicBezTo>
                    <a:pt x="148364" y="1928720"/>
                    <a:pt x="118691" y="1927236"/>
                    <a:pt x="94953" y="1924269"/>
                  </a:cubicBezTo>
                  <a:cubicBezTo>
                    <a:pt x="71215" y="1921301"/>
                    <a:pt x="52175" y="1917345"/>
                    <a:pt x="37833" y="1912400"/>
                  </a:cubicBezTo>
                  <a:cubicBezTo>
                    <a:pt x="23491" y="1907454"/>
                    <a:pt x="13600" y="1901025"/>
                    <a:pt x="8160" y="1893112"/>
                  </a:cubicBezTo>
                  <a:cubicBezTo>
                    <a:pt x="2720" y="1885200"/>
                    <a:pt x="0" y="1876298"/>
                    <a:pt x="0" y="1866407"/>
                  </a:cubicBezTo>
                  <a:lnTo>
                    <a:pt x="0" y="155781"/>
                  </a:lnTo>
                  <a:cubicBezTo>
                    <a:pt x="0" y="105338"/>
                    <a:pt x="13353" y="66763"/>
                    <a:pt x="40059" y="40058"/>
                  </a:cubicBezTo>
                  <a:cubicBezTo>
                    <a:pt x="66764" y="13352"/>
                    <a:pt x="102371" y="0"/>
                    <a:pt x="1468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82700" y="4335684"/>
            <a:ext cx="9837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Jason Harron</a:t>
            </a:r>
          </a:p>
          <a:p>
            <a:r>
              <a:rPr lang="en-US" sz="3200" dirty="0" smtClean="0"/>
              <a:t>Doctoral Student, Curriculum &amp; Instruction</a:t>
            </a:r>
          </a:p>
          <a:p>
            <a:endParaRPr lang="en-US" sz="3200" dirty="0"/>
          </a:p>
          <a:p>
            <a:r>
              <a:rPr lang="en-US" sz="3200" b="1" dirty="0" smtClean="0"/>
              <a:t>	jasonharron@utexas.edu              @</a:t>
            </a:r>
            <a:r>
              <a:rPr lang="en-US" sz="3200" b="1" dirty="0" err="1" smtClean="0"/>
              <a:t>JRHarron</a:t>
            </a:r>
            <a:endParaRPr lang="en-US" sz="3200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916" y="-475127"/>
            <a:ext cx="6606114" cy="1795704"/>
          </a:xfrm>
          <a:prstGeom prst="rect">
            <a:avLst/>
          </a:prstGeom>
        </p:spPr>
      </p:pic>
      <p:pic>
        <p:nvPicPr>
          <p:cNvPr id="2054" name="Picture 6" descr="http://cdn.business2community.com/wp-content/uploads/2015/07/Twitter-icon.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2485" y="5813790"/>
            <a:ext cx="917431" cy="91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heathmount.bham.sch.uk/wp-content/uploads/2014/05/E-Mail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700" y="5813790"/>
            <a:ext cx="917431" cy="91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6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82264" cy="1971998"/>
          </a:xfrm>
        </p:spPr>
        <p:txBody>
          <a:bodyPr/>
          <a:lstStyle/>
          <a:p>
            <a:pPr algn="ctr"/>
            <a:r>
              <a:rPr lang="en-US" dirty="0" smtClean="0"/>
              <a:t>       </a:t>
            </a:r>
            <a:r>
              <a:rPr lang="en-US" dirty="0" err="1" smtClean="0"/>
              <a:t>ow</a:t>
            </a:r>
            <a:r>
              <a:rPr lang="en-US" dirty="0" smtClean="0"/>
              <a:t> </a:t>
            </a:r>
            <a:r>
              <a:rPr lang="en-US" dirty="0"/>
              <a:t>is this taking place in Austin ISD</a:t>
            </a:r>
            <a:r>
              <a:rPr lang="en-US" dirty="0" smtClean="0"/>
              <a:t>?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Mathews Elementary </a:t>
            </a:r>
            <a:r>
              <a:rPr lang="en-US" sz="3600" dirty="0" smtClean="0">
                <a:solidFill>
                  <a:srgbClr val="FF0000"/>
                </a:solidFill>
              </a:rPr>
              <a:t>(Click picture for link)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81000" y="47625"/>
            <a:ext cx="1291827" cy="1291827"/>
            <a:chOff x="1382807" y="174388"/>
            <a:chExt cx="3025589" cy="3025588"/>
          </a:xfrm>
        </p:grpSpPr>
        <p:sp>
          <p:nvSpPr>
            <p:cNvPr id="5" name="Rectangle 4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2980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465" y="814137"/>
              <a:ext cx="2245931" cy="2385838"/>
            </a:xfrm>
            <a:custGeom>
              <a:avLst/>
              <a:gdLst>
                <a:gd name="connsiteX0" fmla="*/ 1474394 w 2245931"/>
                <a:gd name="connsiteY0" fmla="*/ 715 h 2385838"/>
                <a:gd name="connsiteX1" fmla="*/ 2245931 w 2245931"/>
                <a:gd name="connsiteY1" fmla="*/ 669998 h 2385838"/>
                <a:gd name="connsiteX2" fmla="*/ 2245931 w 2245931"/>
                <a:gd name="connsiteY2" fmla="*/ 2385838 h 2385838"/>
                <a:gd name="connsiteX3" fmla="*/ 597797 w 2245931"/>
                <a:gd name="connsiteY3" fmla="*/ 2385838 h 2385838"/>
                <a:gd name="connsiteX4" fmla="*/ 0 w 2245931"/>
                <a:gd name="connsiteY4" fmla="*/ 1867269 h 2385838"/>
                <a:gd name="connsiteX5" fmla="*/ 25844 w 2245931"/>
                <a:gd name="connsiteY5" fmla="*/ 1882896 h 2385838"/>
                <a:gd name="connsiteX6" fmla="*/ 85931 w 2245931"/>
                <a:gd name="connsiteY6" fmla="*/ 1894765 h 2385838"/>
                <a:gd name="connsiteX7" fmla="*/ 180141 w 2245931"/>
                <a:gd name="connsiteY7" fmla="*/ 1899216 h 2385838"/>
                <a:gd name="connsiteX8" fmla="*/ 275094 w 2245931"/>
                <a:gd name="connsiteY8" fmla="*/ 1894765 h 2385838"/>
                <a:gd name="connsiteX9" fmla="*/ 334439 w 2245931"/>
                <a:gd name="connsiteY9" fmla="*/ 1882896 h 2385838"/>
                <a:gd name="connsiteX10" fmla="*/ 365595 w 2245931"/>
                <a:gd name="connsiteY10" fmla="*/ 1863608 h 2385838"/>
                <a:gd name="connsiteX11" fmla="*/ 374497 w 2245931"/>
                <a:gd name="connsiteY11" fmla="*/ 1836903 h 2385838"/>
                <a:gd name="connsiteX12" fmla="*/ 374497 w 2245931"/>
                <a:gd name="connsiteY12" fmla="*/ 1060964 h 2385838"/>
                <a:gd name="connsiteX13" fmla="*/ 1092574 w 2245931"/>
                <a:gd name="connsiteY13" fmla="*/ 1060964 h 2385838"/>
                <a:gd name="connsiteX14" fmla="*/ 1092574 w 2245931"/>
                <a:gd name="connsiteY14" fmla="*/ 1836903 h 2385838"/>
                <a:gd name="connsiteX15" fmla="*/ 1102218 w 2245931"/>
                <a:gd name="connsiteY15" fmla="*/ 1863608 h 2385838"/>
                <a:gd name="connsiteX16" fmla="*/ 1133374 w 2245931"/>
                <a:gd name="connsiteY16" fmla="*/ 1882896 h 2385838"/>
                <a:gd name="connsiteX17" fmla="*/ 1192719 w 2245931"/>
                <a:gd name="connsiteY17" fmla="*/ 1894765 h 2385838"/>
                <a:gd name="connsiteX18" fmla="*/ 1288413 w 2245931"/>
                <a:gd name="connsiteY18" fmla="*/ 1899216 h 2385838"/>
                <a:gd name="connsiteX19" fmla="*/ 1381882 w 2245931"/>
                <a:gd name="connsiteY19" fmla="*/ 1894765 h 2385838"/>
                <a:gd name="connsiteX20" fmla="*/ 1441227 w 2245931"/>
                <a:gd name="connsiteY20" fmla="*/ 1882896 h 2385838"/>
                <a:gd name="connsiteX21" fmla="*/ 1473125 w 2245931"/>
                <a:gd name="connsiteY21" fmla="*/ 1863608 h 2385838"/>
                <a:gd name="connsiteX22" fmla="*/ 1482769 w 2245931"/>
                <a:gd name="connsiteY22" fmla="*/ 1836903 h 2385838"/>
                <a:gd name="connsiteX23" fmla="*/ 1482769 w 2245931"/>
                <a:gd name="connsiteY23" fmla="*/ 23906 h 2385838"/>
                <a:gd name="connsiteX24" fmla="*/ 366528 w 2245931"/>
                <a:gd name="connsiteY24" fmla="*/ 0 h 2385838"/>
                <a:gd name="connsiteX25" fmla="*/ 1092574 w 2245931"/>
                <a:gd name="connsiteY25" fmla="*/ 629821 h 2385838"/>
                <a:gd name="connsiteX26" fmla="*/ 1092574 w 2245931"/>
                <a:gd name="connsiteY26" fmla="*/ 728631 h 2385838"/>
                <a:gd name="connsiteX27" fmla="*/ 374497 w 2245931"/>
                <a:gd name="connsiteY27" fmla="*/ 728631 h 2385838"/>
                <a:gd name="connsiteX28" fmla="*/ 374497 w 2245931"/>
                <a:gd name="connsiteY28" fmla="*/ 23906 h 238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45931" h="2385838">
                  <a:moveTo>
                    <a:pt x="1474394" y="715"/>
                  </a:moveTo>
                  <a:lnTo>
                    <a:pt x="2245931" y="669998"/>
                  </a:lnTo>
                  <a:lnTo>
                    <a:pt x="2245931" y="2385838"/>
                  </a:lnTo>
                  <a:lnTo>
                    <a:pt x="597797" y="2385838"/>
                  </a:lnTo>
                  <a:lnTo>
                    <a:pt x="0" y="1867269"/>
                  </a:lnTo>
                  <a:lnTo>
                    <a:pt x="25844" y="1882896"/>
                  </a:lnTo>
                  <a:cubicBezTo>
                    <a:pt x="40680" y="1887841"/>
                    <a:pt x="60709" y="1891797"/>
                    <a:pt x="85931" y="1894765"/>
                  </a:cubicBezTo>
                  <a:cubicBezTo>
                    <a:pt x="111152" y="1897732"/>
                    <a:pt x="142556" y="1899216"/>
                    <a:pt x="180141" y="1899216"/>
                  </a:cubicBezTo>
                  <a:cubicBezTo>
                    <a:pt x="218716" y="1899216"/>
                    <a:pt x="250366" y="1897732"/>
                    <a:pt x="275094" y="1894765"/>
                  </a:cubicBezTo>
                  <a:cubicBezTo>
                    <a:pt x="299821" y="1891797"/>
                    <a:pt x="319603" y="1887841"/>
                    <a:pt x="334439" y="1882896"/>
                  </a:cubicBezTo>
                  <a:cubicBezTo>
                    <a:pt x="349275" y="1877950"/>
                    <a:pt x="359661" y="1871521"/>
                    <a:pt x="365595" y="1863608"/>
                  </a:cubicBezTo>
                  <a:cubicBezTo>
                    <a:pt x="371530" y="1855696"/>
                    <a:pt x="374497" y="1846794"/>
                    <a:pt x="374497" y="1836903"/>
                  </a:cubicBezTo>
                  <a:lnTo>
                    <a:pt x="374497" y="1060964"/>
                  </a:lnTo>
                  <a:lnTo>
                    <a:pt x="1092574" y="1060964"/>
                  </a:lnTo>
                  <a:lnTo>
                    <a:pt x="1092574" y="1836903"/>
                  </a:lnTo>
                  <a:cubicBezTo>
                    <a:pt x="1092574" y="1846794"/>
                    <a:pt x="1095789" y="1855696"/>
                    <a:pt x="1102218" y="1863608"/>
                  </a:cubicBezTo>
                  <a:cubicBezTo>
                    <a:pt x="1108647" y="1871521"/>
                    <a:pt x="1119032" y="1877950"/>
                    <a:pt x="1133374" y="1882896"/>
                  </a:cubicBezTo>
                  <a:cubicBezTo>
                    <a:pt x="1147716" y="1887841"/>
                    <a:pt x="1167497" y="1891797"/>
                    <a:pt x="1192719" y="1894765"/>
                  </a:cubicBezTo>
                  <a:cubicBezTo>
                    <a:pt x="1217941" y="1897732"/>
                    <a:pt x="1249839" y="1899216"/>
                    <a:pt x="1288413" y="1899216"/>
                  </a:cubicBezTo>
                  <a:cubicBezTo>
                    <a:pt x="1325999" y="1899216"/>
                    <a:pt x="1357155" y="1897732"/>
                    <a:pt x="1381882" y="1894765"/>
                  </a:cubicBezTo>
                  <a:cubicBezTo>
                    <a:pt x="1406609" y="1891797"/>
                    <a:pt x="1426391" y="1887841"/>
                    <a:pt x="1441227" y="1882896"/>
                  </a:cubicBezTo>
                  <a:cubicBezTo>
                    <a:pt x="1456063" y="1877950"/>
                    <a:pt x="1466696" y="1871521"/>
                    <a:pt x="1473125" y="1863608"/>
                  </a:cubicBezTo>
                  <a:cubicBezTo>
                    <a:pt x="1479554" y="1855696"/>
                    <a:pt x="1482769" y="1846794"/>
                    <a:pt x="1482769" y="1836903"/>
                  </a:cubicBezTo>
                  <a:lnTo>
                    <a:pt x="1482769" y="23906"/>
                  </a:lnTo>
                  <a:close/>
                  <a:moveTo>
                    <a:pt x="366528" y="0"/>
                  </a:moveTo>
                  <a:lnTo>
                    <a:pt x="1092574" y="629821"/>
                  </a:lnTo>
                  <a:lnTo>
                    <a:pt x="1092574" y="728631"/>
                  </a:lnTo>
                  <a:lnTo>
                    <a:pt x="374497" y="728631"/>
                  </a:lnTo>
                  <a:lnTo>
                    <a:pt x="374497" y="23906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146768" y="775732"/>
              <a:ext cx="1498467" cy="1937622"/>
            </a:xfrm>
            <a:custGeom>
              <a:avLst/>
              <a:gdLst/>
              <a:ahLst/>
              <a:cxnLst/>
              <a:rect l="l" t="t" r="r" b="b"/>
              <a:pathLst>
                <a:path w="1498467" h="1937622">
                  <a:moveTo>
                    <a:pt x="195839" y="0"/>
                  </a:moveTo>
                  <a:cubicBezTo>
                    <a:pt x="234414" y="0"/>
                    <a:pt x="266064" y="1484"/>
                    <a:pt x="290792" y="4451"/>
                  </a:cubicBezTo>
                  <a:cubicBezTo>
                    <a:pt x="315519" y="7418"/>
                    <a:pt x="335301" y="11374"/>
                    <a:pt x="350137" y="16320"/>
                  </a:cubicBezTo>
                  <a:cubicBezTo>
                    <a:pt x="364973" y="21265"/>
                    <a:pt x="375359" y="27694"/>
                    <a:pt x="381293" y="35607"/>
                  </a:cubicBezTo>
                  <a:cubicBezTo>
                    <a:pt x="387228" y="43520"/>
                    <a:pt x="390195" y="52422"/>
                    <a:pt x="390195" y="62312"/>
                  </a:cubicBezTo>
                  <a:lnTo>
                    <a:pt x="390195" y="767037"/>
                  </a:lnTo>
                  <a:lnTo>
                    <a:pt x="1108272" y="767037"/>
                  </a:lnTo>
                  <a:lnTo>
                    <a:pt x="1108272" y="62312"/>
                  </a:lnTo>
                  <a:cubicBezTo>
                    <a:pt x="1108272" y="52422"/>
                    <a:pt x="1111487" y="43520"/>
                    <a:pt x="1117916" y="35607"/>
                  </a:cubicBezTo>
                  <a:cubicBezTo>
                    <a:pt x="1124345" y="27694"/>
                    <a:pt x="1134730" y="21265"/>
                    <a:pt x="1149072" y="16320"/>
                  </a:cubicBezTo>
                  <a:cubicBezTo>
                    <a:pt x="1163414" y="11374"/>
                    <a:pt x="1183195" y="7418"/>
                    <a:pt x="1208417" y="4451"/>
                  </a:cubicBezTo>
                  <a:cubicBezTo>
                    <a:pt x="1233639" y="1484"/>
                    <a:pt x="1265537" y="0"/>
                    <a:pt x="1304111" y="0"/>
                  </a:cubicBezTo>
                  <a:cubicBezTo>
                    <a:pt x="1341697" y="0"/>
                    <a:pt x="1372853" y="1484"/>
                    <a:pt x="1397580" y="4451"/>
                  </a:cubicBezTo>
                  <a:cubicBezTo>
                    <a:pt x="1422307" y="7418"/>
                    <a:pt x="1442089" y="11374"/>
                    <a:pt x="1456925" y="16320"/>
                  </a:cubicBezTo>
                  <a:cubicBezTo>
                    <a:pt x="1471761" y="21265"/>
                    <a:pt x="1482394" y="27694"/>
                    <a:pt x="1488823" y="35607"/>
                  </a:cubicBezTo>
                  <a:cubicBezTo>
                    <a:pt x="1495252" y="43520"/>
                    <a:pt x="1498467" y="52422"/>
                    <a:pt x="1498467" y="62312"/>
                  </a:cubicBezTo>
                  <a:lnTo>
                    <a:pt x="1498467" y="1875309"/>
                  </a:lnTo>
                  <a:cubicBezTo>
                    <a:pt x="1498467" y="1885200"/>
                    <a:pt x="1495252" y="1894102"/>
                    <a:pt x="1488823" y="1902014"/>
                  </a:cubicBezTo>
                  <a:cubicBezTo>
                    <a:pt x="1482394" y="1909927"/>
                    <a:pt x="1471761" y="1916356"/>
                    <a:pt x="1456925" y="1921302"/>
                  </a:cubicBezTo>
                  <a:cubicBezTo>
                    <a:pt x="1442089" y="1926247"/>
                    <a:pt x="1422307" y="1930203"/>
                    <a:pt x="1397580" y="1933171"/>
                  </a:cubicBezTo>
                  <a:cubicBezTo>
                    <a:pt x="1372853" y="1936138"/>
                    <a:pt x="1341697" y="1937622"/>
                    <a:pt x="1304111" y="1937622"/>
                  </a:cubicBezTo>
                  <a:cubicBezTo>
                    <a:pt x="1265537" y="1937622"/>
                    <a:pt x="1233639" y="1936138"/>
                    <a:pt x="1208417" y="1933171"/>
                  </a:cubicBezTo>
                  <a:cubicBezTo>
                    <a:pt x="1183195" y="1930203"/>
                    <a:pt x="1163414" y="1926247"/>
                    <a:pt x="1149072" y="1921302"/>
                  </a:cubicBezTo>
                  <a:cubicBezTo>
                    <a:pt x="1134730" y="1916356"/>
                    <a:pt x="1124345" y="1909927"/>
                    <a:pt x="1117916" y="1902014"/>
                  </a:cubicBezTo>
                  <a:cubicBezTo>
                    <a:pt x="1111487" y="1894102"/>
                    <a:pt x="1108272" y="1885200"/>
                    <a:pt x="1108272" y="1875309"/>
                  </a:cubicBezTo>
                  <a:lnTo>
                    <a:pt x="1108272" y="1099370"/>
                  </a:lnTo>
                  <a:lnTo>
                    <a:pt x="390195" y="1099370"/>
                  </a:lnTo>
                  <a:lnTo>
                    <a:pt x="390195" y="1875309"/>
                  </a:lnTo>
                  <a:cubicBezTo>
                    <a:pt x="390195" y="1885200"/>
                    <a:pt x="387228" y="1894102"/>
                    <a:pt x="381293" y="1902014"/>
                  </a:cubicBezTo>
                  <a:cubicBezTo>
                    <a:pt x="375359" y="1909927"/>
                    <a:pt x="364973" y="1916356"/>
                    <a:pt x="350137" y="1921302"/>
                  </a:cubicBezTo>
                  <a:cubicBezTo>
                    <a:pt x="335301" y="1926247"/>
                    <a:pt x="315519" y="1930203"/>
                    <a:pt x="290792" y="1933171"/>
                  </a:cubicBezTo>
                  <a:cubicBezTo>
                    <a:pt x="266064" y="1936138"/>
                    <a:pt x="234414" y="1937622"/>
                    <a:pt x="195839" y="1937622"/>
                  </a:cubicBezTo>
                  <a:cubicBezTo>
                    <a:pt x="158254" y="1937622"/>
                    <a:pt x="126850" y="1936138"/>
                    <a:pt x="101629" y="1933171"/>
                  </a:cubicBezTo>
                  <a:cubicBezTo>
                    <a:pt x="76407" y="1930203"/>
                    <a:pt x="56378" y="1926247"/>
                    <a:pt x="41542" y="1921302"/>
                  </a:cubicBezTo>
                  <a:cubicBezTo>
                    <a:pt x="26705" y="1916356"/>
                    <a:pt x="16073" y="1909927"/>
                    <a:pt x="9644" y="1902014"/>
                  </a:cubicBezTo>
                  <a:cubicBezTo>
                    <a:pt x="3215" y="1894102"/>
                    <a:pt x="0" y="1885200"/>
                    <a:pt x="0" y="1875309"/>
                  </a:cubicBezTo>
                  <a:lnTo>
                    <a:pt x="0" y="62312"/>
                  </a:lnTo>
                  <a:cubicBezTo>
                    <a:pt x="0" y="52422"/>
                    <a:pt x="3215" y="43520"/>
                    <a:pt x="9644" y="35607"/>
                  </a:cubicBezTo>
                  <a:cubicBezTo>
                    <a:pt x="16073" y="27694"/>
                    <a:pt x="26705" y="21265"/>
                    <a:pt x="41542" y="16320"/>
                  </a:cubicBezTo>
                  <a:cubicBezTo>
                    <a:pt x="56378" y="11374"/>
                    <a:pt x="76407" y="7418"/>
                    <a:pt x="101629" y="4451"/>
                  </a:cubicBezTo>
                  <a:cubicBezTo>
                    <a:pt x="126850" y="1484"/>
                    <a:pt x="158254" y="0"/>
                    <a:pt x="195839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707" y="2473087"/>
            <a:ext cx="8769825" cy="438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4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Teach 3</a:t>
            </a:r>
          </a:p>
          <a:p>
            <a:pPr lvl="1"/>
            <a:r>
              <a:rPr lang="en-US" sz="2800" dirty="0" smtClean="0"/>
              <a:t>Remember to upload forms</a:t>
            </a:r>
          </a:p>
          <a:p>
            <a:pPr lvl="1"/>
            <a:r>
              <a:rPr lang="en-US" sz="2800" dirty="0" smtClean="0"/>
              <a:t>E-mail about any rescheduled dates</a:t>
            </a:r>
          </a:p>
          <a:p>
            <a:r>
              <a:rPr lang="en-US" sz="2800" dirty="0" smtClean="0"/>
              <a:t>Introduction to Maker Movement in Education</a:t>
            </a:r>
          </a:p>
          <a:p>
            <a:r>
              <a:rPr lang="en-US" sz="2800" dirty="0" smtClean="0"/>
              <a:t>Hands-on Making</a:t>
            </a:r>
          </a:p>
          <a:p>
            <a:r>
              <a:rPr lang="en-US" sz="2800" dirty="0" smtClean="0"/>
              <a:t>Introduction to Final Project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4794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0" y="2793999"/>
            <a:ext cx="10515600" cy="3509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+mj-lt"/>
              </a:rPr>
              <a:t>hat is </a:t>
            </a:r>
            <a:r>
              <a:rPr lang="en-US" sz="6000" dirty="0" smtClean="0"/>
              <a:t>a       </a:t>
            </a:r>
            <a:r>
              <a:rPr lang="en-US" sz="6000" dirty="0" err="1" smtClean="0">
                <a:latin typeface="+mj-lt"/>
              </a:rPr>
              <a:t>akerspace</a:t>
            </a:r>
            <a:r>
              <a:rPr lang="en-US" sz="6000" dirty="0" smtClean="0">
                <a:latin typeface="+mj-lt"/>
              </a:rPr>
              <a:t>?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80550" y="2531246"/>
            <a:ext cx="1291827" cy="1291827"/>
            <a:chOff x="1382807" y="174388"/>
            <a:chExt cx="3025588" cy="3025589"/>
          </a:xfrm>
        </p:grpSpPr>
        <p:sp>
          <p:nvSpPr>
            <p:cNvPr id="5" name="Rectangle 4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77428" y="814842"/>
              <a:ext cx="2430967" cy="2385135"/>
            </a:xfrm>
            <a:custGeom>
              <a:avLst/>
              <a:gdLst>
                <a:gd name="connsiteX0" fmla="*/ 1131453 w 2430967"/>
                <a:gd name="connsiteY0" fmla="*/ 8787 h 2385135"/>
                <a:gd name="connsiteX1" fmla="*/ 1735825 w 2430967"/>
                <a:gd name="connsiteY1" fmla="*/ 533060 h 2385135"/>
                <a:gd name="connsiteX2" fmla="*/ 1511071 w 2430967"/>
                <a:gd name="connsiteY2" fmla="*/ 1511284 h 2385135"/>
                <a:gd name="connsiteX3" fmla="*/ 1508103 w 2430967"/>
                <a:gd name="connsiteY3" fmla="*/ 1511284 h 2385135"/>
                <a:gd name="connsiteX4" fmla="*/ 1146098 w 2430967"/>
                <a:gd name="connsiteY4" fmla="*/ 51392 h 2385135"/>
                <a:gd name="connsiteX5" fmla="*/ 2219031 w 2430967"/>
                <a:gd name="connsiteY5" fmla="*/ 496 h 2385135"/>
                <a:gd name="connsiteX6" fmla="*/ 2430967 w 2430967"/>
                <a:gd name="connsiteY6" fmla="*/ 184343 h 2385135"/>
                <a:gd name="connsiteX7" fmla="*/ 2430967 w 2430967"/>
                <a:gd name="connsiteY7" fmla="*/ 2385135 h 2385135"/>
                <a:gd name="connsiteX8" fmla="*/ 692657 w 2430967"/>
                <a:gd name="connsiteY8" fmla="*/ 2385135 h 2385135"/>
                <a:gd name="connsiteX9" fmla="*/ 95548 w 2430967"/>
                <a:gd name="connsiteY9" fmla="*/ 1867163 h 2385135"/>
                <a:gd name="connsiteX10" fmla="*/ 119425 w 2430967"/>
                <a:gd name="connsiteY10" fmla="*/ 1879967 h 2385135"/>
                <a:gd name="connsiteX11" fmla="*/ 200283 w 2430967"/>
                <a:gd name="connsiteY11" fmla="*/ 1894803 h 2385135"/>
                <a:gd name="connsiteX12" fmla="*/ 337519 w 2430967"/>
                <a:gd name="connsiteY12" fmla="*/ 1898513 h 2385135"/>
                <a:gd name="connsiteX13" fmla="*/ 468820 w 2430967"/>
                <a:gd name="connsiteY13" fmla="*/ 1894803 h 2385135"/>
                <a:gd name="connsiteX14" fmla="*/ 547453 w 2430967"/>
                <a:gd name="connsiteY14" fmla="*/ 1879225 h 2385135"/>
                <a:gd name="connsiteX15" fmla="*/ 589736 w 2430967"/>
                <a:gd name="connsiteY15" fmla="*/ 1845844 h 2385135"/>
                <a:gd name="connsiteX16" fmla="*/ 610507 w 2430967"/>
                <a:gd name="connsiteY16" fmla="*/ 1790208 h 2385135"/>
                <a:gd name="connsiteX17" fmla="*/ 901299 w 2430967"/>
                <a:gd name="connsiteY17" fmla="*/ 573630 h 2385135"/>
                <a:gd name="connsiteX18" fmla="*/ 904266 w 2430967"/>
                <a:gd name="connsiteY18" fmla="*/ 573630 h 2385135"/>
                <a:gd name="connsiteX19" fmla="*/ 1211377 w 2430967"/>
                <a:gd name="connsiteY19" fmla="*/ 1790208 h 2385135"/>
                <a:gd name="connsiteX20" fmla="*/ 1232148 w 2430967"/>
                <a:gd name="connsiteY20" fmla="*/ 1847327 h 2385135"/>
                <a:gd name="connsiteX21" fmla="*/ 1275173 w 2430967"/>
                <a:gd name="connsiteY21" fmla="*/ 1879967 h 2385135"/>
                <a:gd name="connsiteX22" fmla="*/ 1356031 w 2430967"/>
                <a:gd name="connsiteY22" fmla="*/ 1894803 h 2385135"/>
                <a:gd name="connsiteX23" fmla="*/ 1491783 w 2430967"/>
                <a:gd name="connsiteY23" fmla="*/ 1898513 h 2385135"/>
                <a:gd name="connsiteX24" fmla="*/ 1616408 w 2430967"/>
                <a:gd name="connsiteY24" fmla="*/ 1894803 h 2385135"/>
                <a:gd name="connsiteX25" fmla="*/ 1696524 w 2430967"/>
                <a:gd name="connsiteY25" fmla="*/ 1879967 h 2385135"/>
                <a:gd name="connsiteX26" fmla="*/ 1743259 w 2430967"/>
                <a:gd name="connsiteY26" fmla="*/ 1847327 h 2385135"/>
                <a:gd name="connsiteX27" fmla="*/ 1767739 w 2430967"/>
                <a:gd name="connsiteY27" fmla="*/ 1790208 h 2385135"/>
                <a:gd name="connsiteX28" fmla="*/ 2208377 w 2430967"/>
                <a:gd name="connsiteY28" fmla="*/ 119640 h 2385135"/>
                <a:gd name="connsiteX29" fmla="*/ 2223955 w 2430967"/>
                <a:gd name="connsiteY29" fmla="*/ 32847 h 2385135"/>
                <a:gd name="connsiteX30" fmla="*/ 2221544 w 2430967"/>
                <a:gd name="connsiteY30" fmla="*/ 4844 h 2385135"/>
                <a:gd name="connsiteX31" fmla="*/ 0 w 2430967"/>
                <a:gd name="connsiteY31" fmla="*/ 0 h 2385135"/>
                <a:gd name="connsiteX32" fmla="*/ 589255 w 2430967"/>
                <a:gd name="connsiteY32" fmla="*/ 511160 h 2385135"/>
                <a:gd name="connsiteX33" fmla="*/ 349388 w 2430967"/>
                <a:gd name="connsiteY33" fmla="*/ 1511284 h 2385135"/>
                <a:gd name="connsiteX34" fmla="*/ 347904 w 2430967"/>
                <a:gd name="connsiteY34" fmla="*/ 1511284 h 2385135"/>
                <a:gd name="connsiteX35" fmla="*/ 11120 w 2430967"/>
                <a:gd name="connsiteY35" fmla="*/ 41006 h 238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30967" h="2385135">
                  <a:moveTo>
                    <a:pt x="1131453" y="8787"/>
                  </a:moveTo>
                  <a:lnTo>
                    <a:pt x="1735825" y="533060"/>
                  </a:lnTo>
                  <a:lnTo>
                    <a:pt x="1511071" y="1511284"/>
                  </a:lnTo>
                  <a:lnTo>
                    <a:pt x="1508103" y="1511284"/>
                  </a:lnTo>
                  <a:lnTo>
                    <a:pt x="1146098" y="51392"/>
                  </a:lnTo>
                  <a:close/>
                  <a:moveTo>
                    <a:pt x="2219031" y="496"/>
                  </a:moveTo>
                  <a:lnTo>
                    <a:pt x="2430967" y="184343"/>
                  </a:lnTo>
                  <a:lnTo>
                    <a:pt x="2430967" y="2385135"/>
                  </a:lnTo>
                  <a:lnTo>
                    <a:pt x="692657" y="2385135"/>
                  </a:lnTo>
                  <a:lnTo>
                    <a:pt x="95548" y="1867163"/>
                  </a:lnTo>
                  <a:lnTo>
                    <a:pt x="119425" y="1879967"/>
                  </a:lnTo>
                  <a:cubicBezTo>
                    <a:pt x="139207" y="1887385"/>
                    <a:pt x="166160" y="1892331"/>
                    <a:pt x="200283" y="1894803"/>
                  </a:cubicBezTo>
                  <a:cubicBezTo>
                    <a:pt x="234407" y="1897276"/>
                    <a:pt x="280152" y="1898513"/>
                    <a:pt x="337519" y="1898513"/>
                  </a:cubicBezTo>
                  <a:cubicBezTo>
                    <a:pt x="391919" y="1898513"/>
                    <a:pt x="435686" y="1897276"/>
                    <a:pt x="468820" y="1894803"/>
                  </a:cubicBezTo>
                  <a:cubicBezTo>
                    <a:pt x="501955" y="1892331"/>
                    <a:pt x="528165" y="1887138"/>
                    <a:pt x="547453" y="1879225"/>
                  </a:cubicBezTo>
                  <a:cubicBezTo>
                    <a:pt x="566740" y="1871312"/>
                    <a:pt x="580834" y="1860185"/>
                    <a:pt x="589736" y="1845844"/>
                  </a:cubicBezTo>
                  <a:cubicBezTo>
                    <a:pt x="598638" y="1831502"/>
                    <a:pt x="605562" y="1812956"/>
                    <a:pt x="610507" y="1790208"/>
                  </a:cubicBezTo>
                  <a:lnTo>
                    <a:pt x="901299" y="573630"/>
                  </a:lnTo>
                  <a:lnTo>
                    <a:pt x="904266" y="573630"/>
                  </a:lnTo>
                  <a:lnTo>
                    <a:pt x="1211377" y="1790208"/>
                  </a:lnTo>
                  <a:cubicBezTo>
                    <a:pt x="1216323" y="1813946"/>
                    <a:pt x="1223246" y="1832985"/>
                    <a:pt x="1232148" y="1847327"/>
                  </a:cubicBezTo>
                  <a:cubicBezTo>
                    <a:pt x="1241050" y="1861669"/>
                    <a:pt x="1255392" y="1872549"/>
                    <a:pt x="1275173" y="1879967"/>
                  </a:cubicBezTo>
                  <a:cubicBezTo>
                    <a:pt x="1294955" y="1887385"/>
                    <a:pt x="1321908" y="1892331"/>
                    <a:pt x="1356031" y="1894803"/>
                  </a:cubicBezTo>
                  <a:cubicBezTo>
                    <a:pt x="1390155" y="1897276"/>
                    <a:pt x="1435405" y="1898513"/>
                    <a:pt x="1491783" y="1898513"/>
                  </a:cubicBezTo>
                  <a:cubicBezTo>
                    <a:pt x="1542227" y="1898513"/>
                    <a:pt x="1583768" y="1897276"/>
                    <a:pt x="1616408" y="1894803"/>
                  </a:cubicBezTo>
                  <a:cubicBezTo>
                    <a:pt x="1649048" y="1892331"/>
                    <a:pt x="1675753" y="1887385"/>
                    <a:pt x="1696524" y="1879967"/>
                  </a:cubicBezTo>
                  <a:cubicBezTo>
                    <a:pt x="1717295" y="1872549"/>
                    <a:pt x="1732873" y="1861669"/>
                    <a:pt x="1743259" y="1847327"/>
                  </a:cubicBezTo>
                  <a:cubicBezTo>
                    <a:pt x="1753644" y="1832985"/>
                    <a:pt x="1761804" y="1813946"/>
                    <a:pt x="1767739" y="1790208"/>
                  </a:cubicBezTo>
                  <a:lnTo>
                    <a:pt x="2208377" y="119640"/>
                  </a:lnTo>
                  <a:cubicBezTo>
                    <a:pt x="2217279" y="83043"/>
                    <a:pt x="2222471" y="54113"/>
                    <a:pt x="2223955" y="32847"/>
                  </a:cubicBezTo>
                  <a:cubicBezTo>
                    <a:pt x="2224697" y="22215"/>
                    <a:pt x="2223894" y="12880"/>
                    <a:pt x="2221544" y="4844"/>
                  </a:cubicBezTo>
                  <a:close/>
                  <a:moveTo>
                    <a:pt x="0" y="0"/>
                  </a:moveTo>
                  <a:lnTo>
                    <a:pt x="589255" y="511160"/>
                  </a:lnTo>
                  <a:lnTo>
                    <a:pt x="349388" y="1511284"/>
                  </a:lnTo>
                  <a:lnTo>
                    <a:pt x="347904" y="1511284"/>
                  </a:lnTo>
                  <a:lnTo>
                    <a:pt x="11120" y="41006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580440" y="775732"/>
              <a:ext cx="2621210" cy="1937622"/>
            </a:xfrm>
            <a:custGeom>
              <a:avLst/>
              <a:gdLst/>
              <a:ahLst/>
              <a:cxnLst/>
              <a:rect l="l" t="t" r="r" b="b"/>
              <a:pathLst>
                <a:path w="2621210" h="1937622">
                  <a:moveTo>
                    <a:pt x="195949" y="0"/>
                  </a:moveTo>
                  <a:cubicBezTo>
                    <a:pt x="242436" y="0"/>
                    <a:pt x="279280" y="742"/>
                    <a:pt x="306480" y="2225"/>
                  </a:cubicBezTo>
                  <a:cubicBezTo>
                    <a:pt x="333679" y="3709"/>
                    <a:pt x="354203" y="7171"/>
                    <a:pt x="368050" y="12611"/>
                  </a:cubicBezTo>
                  <a:cubicBezTo>
                    <a:pt x="381897" y="18051"/>
                    <a:pt x="391294" y="25964"/>
                    <a:pt x="396239" y="36349"/>
                  </a:cubicBezTo>
                  <a:cubicBezTo>
                    <a:pt x="401185" y="46734"/>
                    <a:pt x="405141" y="61323"/>
                    <a:pt x="408108" y="80116"/>
                  </a:cubicBezTo>
                  <a:lnTo>
                    <a:pt x="744892" y="1550394"/>
                  </a:lnTo>
                  <a:lnTo>
                    <a:pt x="746376" y="1550394"/>
                  </a:lnTo>
                  <a:lnTo>
                    <a:pt x="1096513" y="90502"/>
                  </a:lnTo>
                  <a:cubicBezTo>
                    <a:pt x="1100469" y="71709"/>
                    <a:pt x="1105662" y="56378"/>
                    <a:pt x="1112091" y="44509"/>
                  </a:cubicBezTo>
                  <a:cubicBezTo>
                    <a:pt x="1118520" y="32640"/>
                    <a:pt x="1129400" y="23491"/>
                    <a:pt x="1144731" y="17062"/>
                  </a:cubicBezTo>
                  <a:cubicBezTo>
                    <a:pt x="1160062" y="10633"/>
                    <a:pt x="1181080" y="6182"/>
                    <a:pt x="1207785" y="3709"/>
                  </a:cubicBezTo>
                  <a:cubicBezTo>
                    <a:pt x="1234490" y="1236"/>
                    <a:pt x="1270098" y="0"/>
                    <a:pt x="1314606" y="0"/>
                  </a:cubicBezTo>
                  <a:cubicBezTo>
                    <a:pt x="1362083" y="0"/>
                    <a:pt x="1399915" y="989"/>
                    <a:pt x="1428104" y="2967"/>
                  </a:cubicBezTo>
                  <a:cubicBezTo>
                    <a:pt x="1456293" y="4946"/>
                    <a:pt x="1478053" y="9149"/>
                    <a:pt x="1493384" y="15578"/>
                  </a:cubicBezTo>
                  <a:cubicBezTo>
                    <a:pt x="1508715" y="22007"/>
                    <a:pt x="1519842" y="31156"/>
                    <a:pt x="1526766" y="43025"/>
                  </a:cubicBezTo>
                  <a:cubicBezTo>
                    <a:pt x="1533689" y="54894"/>
                    <a:pt x="1539129" y="70720"/>
                    <a:pt x="1543086" y="90502"/>
                  </a:cubicBezTo>
                  <a:lnTo>
                    <a:pt x="1905091" y="1550394"/>
                  </a:lnTo>
                  <a:lnTo>
                    <a:pt x="1908059" y="1550394"/>
                  </a:lnTo>
                  <a:lnTo>
                    <a:pt x="2244843" y="84567"/>
                  </a:lnTo>
                  <a:cubicBezTo>
                    <a:pt x="2247810" y="68742"/>
                    <a:pt x="2251766" y="55142"/>
                    <a:pt x="2256712" y="43767"/>
                  </a:cubicBezTo>
                  <a:cubicBezTo>
                    <a:pt x="2261657" y="32393"/>
                    <a:pt x="2271053" y="23491"/>
                    <a:pt x="2284901" y="17062"/>
                  </a:cubicBezTo>
                  <a:cubicBezTo>
                    <a:pt x="2298748" y="10633"/>
                    <a:pt x="2318529" y="6182"/>
                    <a:pt x="2344246" y="3709"/>
                  </a:cubicBezTo>
                  <a:cubicBezTo>
                    <a:pt x="2369962" y="1236"/>
                    <a:pt x="2406064" y="0"/>
                    <a:pt x="2452551" y="0"/>
                  </a:cubicBezTo>
                  <a:cubicBezTo>
                    <a:pt x="2496071" y="0"/>
                    <a:pt x="2529947" y="1236"/>
                    <a:pt x="2554180" y="3709"/>
                  </a:cubicBezTo>
                  <a:cubicBezTo>
                    <a:pt x="2578412" y="6182"/>
                    <a:pt x="2595968" y="12858"/>
                    <a:pt x="2606848" y="23738"/>
                  </a:cubicBezTo>
                  <a:cubicBezTo>
                    <a:pt x="2617729" y="34618"/>
                    <a:pt x="2622427" y="50691"/>
                    <a:pt x="2620943" y="71956"/>
                  </a:cubicBezTo>
                  <a:cubicBezTo>
                    <a:pt x="2619459" y="93222"/>
                    <a:pt x="2614267" y="122152"/>
                    <a:pt x="2605365" y="158749"/>
                  </a:cubicBezTo>
                  <a:lnTo>
                    <a:pt x="2164727" y="1829317"/>
                  </a:lnTo>
                  <a:cubicBezTo>
                    <a:pt x="2158792" y="1853055"/>
                    <a:pt x="2150632" y="1872094"/>
                    <a:pt x="2140247" y="1886436"/>
                  </a:cubicBezTo>
                  <a:cubicBezTo>
                    <a:pt x="2129861" y="1900778"/>
                    <a:pt x="2114283" y="1911658"/>
                    <a:pt x="2093512" y="1919076"/>
                  </a:cubicBezTo>
                  <a:cubicBezTo>
                    <a:pt x="2072741" y="1926494"/>
                    <a:pt x="2046036" y="1931440"/>
                    <a:pt x="2013396" y="1933912"/>
                  </a:cubicBezTo>
                  <a:cubicBezTo>
                    <a:pt x="1980756" y="1936385"/>
                    <a:pt x="1939215" y="1937622"/>
                    <a:pt x="1888771" y="1937622"/>
                  </a:cubicBezTo>
                  <a:cubicBezTo>
                    <a:pt x="1832393" y="1937622"/>
                    <a:pt x="1787143" y="1936385"/>
                    <a:pt x="1753019" y="1933912"/>
                  </a:cubicBezTo>
                  <a:cubicBezTo>
                    <a:pt x="1718896" y="1931440"/>
                    <a:pt x="1691943" y="1926494"/>
                    <a:pt x="1672161" y="1919076"/>
                  </a:cubicBezTo>
                  <a:cubicBezTo>
                    <a:pt x="1652380" y="1911658"/>
                    <a:pt x="1638038" y="1900778"/>
                    <a:pt x="1629136" y="1886436"/>
                  </a:cubicBezTo>
                  <a:cubicBezTo>
                    <a:pt x="1620234" y="1872094"/>
                    <a:pt x="1613311" y="1853055"/>
                    <a:pt x="1608365" y="1829317"/>
                  </a:cubicBezTo>
                  <a:lnTo>
                    <a:pt x="1301254" y="612739"/>
                  </a:lnTo>
                  <a:lnTo>
                    <a:pt x="1298287" y="612739"/>
                  </a:lnTo>
                  <a:lnTo>
                    <a:pt x="1007495" y="1829317"/>
                  </a:lnTo>
                  <a:cubicBezTo>
                    <a:pt x="1002550" y="1852065"/>
                    <a:pt x="995626" y="1870611"/>
                    <a:pt x="986724" y="1884953"/>
                  </a:cubicBezTo>
                  <a:cubicBezTo>
                    <a:pt x="977822" y="1899294"/>
                    <a:pt x="963728" y="1910421"/>
                    <a:pt x="944441" y="1918334"/>
                  </a:cubicBezTo>
                  <a:cubicBezTo>
                    <a:pt x="925153" y="1926247"/>
                    <a:pt x="898943" y="1931440"/>
                    <a:pt x="865808" y="1933912"/>
                  </a:cubicBezTo>
                  <a:cubicBezTo>
                    <a:pt x="832674" y="1936385"/>
                    <a:pt x="788907" y="1937622"/>
                    <a:pt x="734507" y="1937622"/>
                  </a:cubicBezTo>
                  <a:cubicBezTo>
                    <a:pt x="677140" y="1937622"/>
                    <a:pt x="631395" y="1936385"/>
                    <a:pt x="597271" y="1933912"/>
                  </a:cubicBezTo>
                  <a:cubicBezTo>
                    <a:pt x="563148" y="1931440"/>
                    <a:pt x="536195" y="1926494"/>
                    <a:pt x="516413" y="1919076"/>
                  </a:cubicBezTo>
                  <a:cubicBezTo>
                    <a:pt x="496631" y="1911658"/>
                    <a:pt x="482290" y="1900778"/>
                    <a:pt x="473388" y="1886436"/>
                  </a:cubicBezTo>
                  <a:cubicBezTo>
                    <a:pt x="464486" y="1872094"/>
                    <a:pt x="457068" y="1853055"/>
                    <a:pt x="451133" y="1829317"/>
                  </a:cubicBezTo>
                  <a:lnTo>
                    <a:pt x="14946" y="154298"/>
                  </a:lnTo>
                  <a:cubicBezTo>
                    <a:pt x="6044" y="118690"/>
                    <a:pt x="1099" y="90749"/>
                    <a:pt x="110" y="70472"/>
                  </a:cubicBezTo>
                  <a:cubicBezTo>
                    <a:pt x="-879" y="50196"/>
                    <a:pt x="4808" y="34618"/>
                    <a:pt x="17172" y="23738"/>
                  </a:cubicBezTo>
                  <a:cubicBezTo>
                    <a:pt x="29535" y="12858"/>
                    <a:pt x="49811" y="6182"/>
                    <a:pt x="78000" y="3709"/>
                  </a:cubicBezTo>
                  <a:cubicBezTo>
                    <a:pt x="106189" y="1236"/>
                    <a:pt x="145506" y="0"/>
                    <a:pt x="195949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913463" y="2531246"/>
            <a:ext cx="1291827" cy="1291827"/>
            <a:chOff x="1382807" y="174388"/>
            <a:chExt cx="3025589" cy="3025588"/>
          </a:xfrm>
        </p:grpSpPr>
        <p:sp>
          <p:nvSpPr>
            <p:cNvPr id="9" name="Rectangle 8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87171" y="832659"/>
              <a:ext cx="2621225" cy="2367317"/>
            </a:xfrm>
            <a:custGeom>
              <a:avLst/>
              <a:gdLst>
                <a:gd name="connsiteX0" fmla="*/ 633767 w 2621225"/>
                <a:gd name="connsiteY0" fmla="*/ 44486 h 2367317"/>
                <a:gd name="connsiteX1" fmla="*/ 1356744 w 2621225"/>
                <a:gd name="connsiteY1" fmla="*/ 671645 h 2367317"/>
                <a:gd name="connsiteX2" fmla="*/ 1113404 w 2621225"/>
                <a:gd name="connsiteY2" fmla="*/ 1316915 h 2367317"/>
                <a:gd name="connsiteX3" fmla="*/ 1107469 w 2621225"/>
                <a:gd name="connsiteY3" fmla="*/ 1316915 h 2367317"/>
                <a:gd name="connsiteX4" fmla="*/ 692053 w 2621225"/>
                <a:gd name="connsiteY4" fmla="*/ 173036 h 2367317"/>
                <a:gd name="connsiteX5" fmla="*/ 650511 w 2621225"/>
                <a:gd name="connsiteY5" fmla="*/ 68440 h 2367317"/>
                <a:gd name="connsiteX6" fmla="*/ 2190970 w 2621225"/>
                <a:gd name="connsiteY6" fmla="*/ 0 h 2367317"/>
                <a:gd name="connsiteX7" fmla="*/ 2621225 w 2621225"/>
                <a:gd name="connsiteY7" fmla="*/ 373232 h 2367317"/>
                <a:gd name="connsiteX8" fmla="*/ 2621225 w 2621225"/>
                <a:gd name="connsiteY8" fmla="*/ 2367317 h 2367317"/>
                <a:gd name="connsiteX9" fmla="*/ 598636 w 2621225"/>
                <a:gd name="connsiteY9" fmla="*/ 2367317 h 2367317"/>
                <a:gd name="connsiteX10" fmla="*/ 0 w 2621225"/>
                <a:gd name="connsiteY10" fmla="*/ 1848020 h 2367317"/>
                <a:gd name="connsiteX11" fmla="*/ 25161 w 2621225"/>
                <a:gd name="connsiteY11" fmla="*/ 1864375 h 2367317"/>
                <a:gd name="connsiteX12" fmla="*/ 82281 w 2621225"/>
                <a:gd name="connsiteY12" fmla="*/ 1876244 h 2367317"/>
                <a:gd name="connsiteX13" fmla="*/ 171299 w 2621225"/>
                <a:gd name="connsiteY13" fmla="*/ 1880695 h 2367317"/>
                <a:gd name="connsiteX14" fmla="*/ 261058 w 2621225"/>
                <a:gd name="connsiteY14" fmla="*/ 1876244 h 2367317"/>
                <a:gd name="connsiteX15" fmla="*/ 318178 w 2621225"/>
                <a:gd name="connsiteY15" fmla="*/ 1864375 h 2367317"/>
                <a:gd name="connsiteX16" fmla="*/ 348593 w 2621225"/>
                <a:gd name="connsiteY16" fmla="*/ 1845087 h 2367317"/>
                <a:gd name="connsiteX17" fmla="*/ 356753 w 2621225"/>
                <a:gd name="connsiteY17" fmla="*/ 1818382 h 2367317"/>
                <a:gd name="connsiteX18" fmla="*/ 356753 w 2621225"/>
                <a:gd name="connsiteY18" fmla="*/ 256119 h 2367317"/>
                <a:gd name="connsiteX19" fmla="*/ 359720 w 2621225"/>
                <a:gd name="connsiteY19" fmla="*/ 256119 h 2367317"/>
                <a:gd name="connsiteX20" fmla="*/ 896794 w 2621225"/>
                <a:gd name="connsiteY20" fmla="*/ 1816898 h 2367317"/>
                <a:gd name="connsiteX21" fmla="*/ 914598 w 2621225"/>
                <a:gd name="connsiteY21" fmla="*/ 1845087 h 2367317"/>
                <a:gd name="connsiteX22" fmla="*/ 950946 w 2621225"/>
                <a:gd name="connsiteY22" fmla="*/ 1865116 h 2367317"/>
                <a:gd name="connsiteX23" fmla="*/ 1009550 w 2621225"/>
                <a:gd name="connsiteY23" fmla="*/ 1876985 h 2367317"/>
                <a:gd name="connsiteX24" fmla="*/ 1095600 w 2621225"/>
                <a:gd name="connsiteY24" fmla="*/ 1880695 h 2367317"/>
                <a:gd name="connsiteX25" fmla="*/ 1181651 w 2621225"/>
                <a:gd name="connsiteY25" fmla="*/ 1878469 h 2367317"/>
                <a:gd name="connsiteX26" fmla="*/ 1240254 w 2621225"/>
                <a:gd name="connsiteY26" fmla="*/ 1868825 h 2367317"/>
                <a:gd name="connsiteX27" fmla="*/ 1276603 w 2621225"/>
                <a:gd name="connsiteY27" fmla="*/ 1848796 h 2367317"/>
                <a:gd name="connsiteX28" fmla="*/ 1295891 w 2621225"/>
                <a:gd name="connsiteY28" fmla="*/ 1816898 h 2367317"/>
                <a:gd name="connsiteX29" fmla="*/ 1852252 w 2621225"/>
                <a:gd name="connsiteY29" fmla="*/ 256119 h 2367317"/>
                <a:gd name="connsiteX30" fmla="*/ 1855219 w 2621225"/>
                <a:gd name="connsiteY30" fmla="*/ 256119 h 2367317"/>
                <a:gd name="connsiteX31" fmla="*/ 1855219 w 2621225"/>
                <a:gd name="connsiteY31" fmla="*/ 1818382 h 2367317"/>
                <a:gd name="connsiteX32" fmla="*/ 1864121 w 2621225"/>
                <a:gd name="connsiteY32" fmla="*/ 1845087 h 2367317"/>
                <a:gd name="connsiteX33" fmla="*/ 1893793 w 2621225"/>
                <a:gd name="connsiteY33" fmla="*/ 1864375 h 2367317"/>
                <a:gd name="connsiteX34" fmla="*/ 1950171 w 2621225"/>
                <a:gd name="connsiteY34" fmla="*/ 1876244 h 2367317"/>
                <a:gd name="connsiteX35" fmla="*/ 2039189 w 2621225"/>
                <a:gd name="connsiteY35" fmla="*/ 1880695 h 2367317"/>
                <a:gd name="connsiteX36" fmla="*/ 2129691 w 2621225"/>
                <a:gd name="connsiteY36" fmla="*/ 1876244 h 2367317"/>
                <a:gd name="connsiteX37" fmla="*/ 2186810 w 2621225"/>
                <a:gd name="connsiteY37" fmla="*/ 1864375 h 2367317"/>
                <a:gd name="connsiteX38" fmla="*/ 2216483 w 2621225"/>
                <a:gd name="connsiteY38" fmla="*/ 1845087 h 2367317"/>
                <a:gd name="connsiteX39" fmla="*/ 2224643 w 2621225"/>
                <a:gd name="connsiteY39" fmla="*/ 1818382 h 2367317"/>
                <a:gd name="connsiteX40" fmla="*/ 2224643 w 2621225"/>
                <a:gd name="connsiteY40" fmla="*/ 107756 h 2367317"/>
                <a:gd name="connsiteX41" fmla="*/ 2214999 w 2621225"/>
                <a:gd name="connsiteY41" fmla="*/ 41734 h 236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21225" h="2367317">
                  <a:moveTo>
                    <a:pt x="633767" y="44486"/>
                  </a:moveTo>
                  <a:lnTo>
                    <a:pt x="1356744" y="671645"/>
                  </a:lnTo>
                  <a:lnTo>
                    <a:pt x="1113404" y="1316915"/>
                  </a:lnTo>
                  <a:lnTo>
                    <a:pt x="1107469" y="1316915"/>
                  </a:lnTo>
                  <a:lnTo>
                    <a:pt x="692053" y="173036"/>
                  </a:lnTo>
                  <a:cubicBezTo>
                    <a:pt x="680184" y="131494"/>
                    <a:pt x="666337" y="96629"/>
                    <a:pt x="650511" y="68440"/>
                  </a:cubicBezTo>
                  <a:close/>
                  <a:moveTo>
                    <a:pt x="2190970" y="0"/>
                  </a:moveTo>
                  <a:lnTo>
                    <a:pt x="2621225" y="373232"/>
                  </a:lnTo>
                  <a:lnTo>
                    <a:pt x="2621225" y="2367317"/>
                  </a:lnTo>
                  <a:lnTo>
                    <a:pt x="598636" y="2367317"/>
                  </a:lnTo>
                  <a:lnTo>
                    <a:pt x="0" y="1848020"/>
                  </a:lnTo>
                  <a:lnTo>
                    <a:pt x="25161" y="1864375"/>
                  </a:lnTo>
                  <a:cubicBezTo>
                    <a:pt x="39503" y="1869320"/>
                    <a:pt x="58543" y="1873276"/>
                    <a:pt x="82281" y="1876244"/>
                  </a:cubicBezTo>
                  <a:cubicBezTo>
                    <a:pt x="106019" y="1879211"/>
                    <a:pt x="135692" y="1880695"/>
                    <a:pt x="171299" y="1880695"/>
                  </a:cubicBezTo>
                  <a:cubicBezTo>
                    <a:pt x="207895" y="1880695"/>
                    <a:pt x="237815" y="1879211"/>
                    <a:pt x="261058" y="1876244"/>
                  </a:cubicBezTo>
                  <a:cubicBezTo>
                    <a:pt x="284302" y="1873276"/>
                    <a:pt x="303342" y="1869320"/>
                    <a:pt x="318178" y="1864375"/>
                  </a:cubicBezTo>
                  <a:cubicBezTo>
                    <a:pt x="333014" y="1859429"/>
                    <a:pt x="343153" y="1853000"/>
                    <a:pt x="348593" y="1845087"/>
                  </a:cubicBezTo>
                  <a:cubicBezTo>
                    <a:pt x="354033" y="1837175"/>
                    <a:pt x="356753" y="1828273"/>
                    <a:pt x="356753" y="1818382"/>
                  </a:cubicBezTo>
                  <a:lnTo>
                    <a:pt x="356753" y="256119"/>
                  </a:lnTo>
                  <a:lnTo>
                    <a:pt x="359720" y="256119"/>
                  </a:lnTo>
                  <a:lnTo>
                    <a:pt x="896794" y="1816898"/>
                  </a:lnTo>
                  <a:cubicBezTo>
                    <a:pt x="899761" y="1827778"/>
                    <a:pt x="905696" y="1837175"/>
                    <a:pt x="914598" y="1845087"/>
                  </a:cubicBezTo>
                  <a:cubicBezTo>
                    <a:pt x="923499" y="1853000"/>
                    <a:pt x="935616" y="1859676"/>
                    <a:pt x="950946" y="1865116"/>
                  </a:cubicBezTo>
                  <a:cubicBezTo>
                    <a:pt x="966277" y="1870556"/>
                    <a:pt x="985812" y="1874513"/>
                    <a:pt x="1009550" y="1876985"/>
                  </a:cubicBezTo>
                  <a:cubicBezTo>
                    <a:pt x="1033288" y="1879458"/>
                    <a:pt x="1061971" y="1880695"/>
                    <a:pt x="1095600" y="1880695"/>
                  </a:cubicBezTo>
                  <a:cubicBezTo>
                    <a:pt x="1129229" y="1880695"/>
                    <a:pt x="1157913" y="1879953"/>
                    <a:pt x="1181651" y="1878469"/>
                  </a:cubicBezTo>
                  <a:cubicBezTo>
                    <a:pt x="1205389" y="1876985"/>
                    <a:pt x="1224924" y="1873771"/>
                    <a:pt x="1240254" y="1868825"/>
                  </a:cubicBezTo>
                  <a:cubicBezTo>
                    <a:pt x="1255585" y="1863880"/>
                    <a:pt x="1267702" y="1857204"/>
                    <a:pt x="1276603" y="1848796"/>
                  </a:cubicBezTo>
                  <a:cubicBezTo>
                    <a:pt x="1285505" y="1840389"/>
                    <a:pt x="1291934" y="1829756"/>
                    <a:pt x="1295891" y="1816898"/>
                  </a:cubicBezTo>
                  <a:lnTo>
                    <a:pt x="1852252" y="256119"/>
                  </a:lnTo>
                  <a:lnTo>
                    <a:pt x="1855219" y="256119"/>
                  </a:lnTo>
                  <a:lnTo>
                    <a:pt x="1855219" y="1818382"/>
                  </a:lnTo>
                  <a:cubicBezTo>
                    <a:pt x="1855219" y="1828273"/>
                    <a:pt x="1858186" y="1837175"/>
                    <a:pt x="1864121" y="1845087"/>
                  </a:cubicBezTo>
                  <a:cubicBezTo>
                    <a:pt x="1870055" y="1853000"/>
                    <a:pt x="1879946" y="1859429"/>
                    <a:pt x="1893793" y="1864375"/>
                  </a:cubicBezTo>
                  <a:cubicBezTo>
                    <a:pt x="1907641" y="1869320"/>
                    <a:pt x="1926433" y="1873276"/>
                    <a:pt x="1950171" y="1876244"/>
                  </a:cubicBezTo>
                  <a:cubicBezTo>
                    <a:pt x="1973910" y="1879211"/>
                    <a:pt x="2003582" y="1880695"/>
                    <a:pt x="2039189" y="1880695"/>
                  </a:cubicBezTo>
                  <a:cubicBezTo>
                    <a:pt x="2075785" y="1880695"/>
                    <a:pt x="2105953" y="1879211"/>
                    <a:pt x="2129691" y="1876244"/>
                  </a:cubicBezTo>
                  <a:cubicBezTo>
                    <a:pt x="2153429" y="1873276"/>
                    <a:pt x="2172469" y="1869320"/>
                    <a:pt x="2186810" y="1864375"/>
                  </a:cubicBezTo>
                  <a:cubicBezTo>
                    <a:pt x="2201152" y="1859429"/>
                    <a:pt x="2211043" y="1853000"/>
                    <a:pt x="2216483" y="1845087"/>
                  </a:cubicBezTo>
                  <a:cubicBezTo>
                    <a:pt x="2221923" y="1837175"/>
                    <a:pt x="2224643" y="1828273"/>
                    <a:pt x="2224643" y="1818382"/>
                  </a:cubicBezTo>
                  <a:lnTo>
                    <a:pt x="2224643" y="107756"/>
                  </a:lnTo>
                  <a:cubicBezTo>
                    <a:pt x="2224643" y="83029"/>
                    <a:pt x="2221429" y="61022"/>
                    <a:pt x="2214999" y="4173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74499" y="784634"/>
              <a:ext cx="2237315" cy="1928720"/>
            </a:xfrm>
            <a:custGeom>
              <a:avLst/>
              <a:gdLst/>
              <a:ahLst/>
              <a:cxnLst/>
              <a:rect l="l" t="t" r="r" b="b"/>
              <a:pathLst>
                <a:path w="2237315" h="1928720">
                  <a:moveTo>
                    <a:pt x="146880" y="0"/>
                  </a:moveTo>
                  <a:lnTo>
                    <a:pt x="402064" y="0"/>
                  </a:lnTo>
                  <a:cubicBezTo>
                    <a:pt x="447562" y="0"/>
                    <a:pt x="486631" y="3709"/>
                    <a:pt x="519271" y="11127"/>
                  </a:cubicBezTo>
                  <a:cubicBezTo>
                    <a:pt x="551911" y="18545"/>
                    <a:pt x="580100" y="30909"/>
                    <a:pt x="603838" y="48218"/>
                  </a:cubicBezTo>
                  <a:cubicBezTo>
                    <a:pt x="627576" y="65527"/>
                    <a:pt x="647358" y="88276"/>
                    <a:pt x="663183" y="116465"/>
                  </a:cubicBezTo>
                  <a:cubicBezTo>
                    <a:pt x="679009" y="144654"/>
                    <a:pt x="692856" y="179519"/>
                    <a:pt x="704725" y="221061"/>
                  </a:cubicBezTo>
                  <a:lnTo>
                    <a:pt x="1120141" y="1364940"/>
                  </a:lnTo>
                  <a:lnTo>
                    <a:pt x="1126076" y="1364940"/>
                  </a:lnTo>
                  <a:lnTo>
                    <a:pt x="1556329" y="224028"/>
                  </a:lnTo>
                  <a:cubicBezTo>
                    <a:pt x="1569187" y="182486"/>
                    <a:pt x="1583281" y="147374"/>
                    <a:pt x="1598612" y="118690"/>
                  </a:cubicBezTo>
                  <a:cubicBezTo>
                    <a:pt x="1613943" y="90007"/>
                    <a:pt x="1631747" y="66763"/>
                    <a:pt x="1652023" y="48960"/>
                  </a:cubicBezTo>
                  <a:cubicBezTo>
                    <a:pt x="1672299" y="31156"/>
                    <a:pt x="1696285" y="18545"/>
                    <a:pt x="1723979" y="11127"/>
                  </a:cubicBezTo>
                  <a:cubicBezTo>
                    <a:pt x="1751673" y="3709"/>
                    <a:pt x="1783819" y="0"/>
                    <a:pt x="1820415" y="0"/>
                  </a:cubicBezTo>
                  <a:lnTo>
                    <a:pt x="2083018" y="0"/>
                  </a:lnTo>
                  <a:cubicBezTo>
                    <a:pt x="2109723" y="0"/>
                    <a:pt x="2132719" y="3462"/>
                    <a:pt x="2152006" y="10385"/>
                  </a:cubicBezTo>
                  <a:cubicBezTo>
                    <a:pt x="2171294" y="17309"/>
                    <a:pt x="2187119" y="27447"/>
                    <a:pt x="2199482" y="40800"/>
                  </a:cubicBezTo>
                  <a:cubicBezTo>
                    <a:pt x="2211846" y="54152"/>
                    <a:pt x="2221243" y="70472"/>
                    <a:pt x="2227671" y="89759"/>
                  </a:cubicBezTo>
                  <a:cubicBezTo>
                    <a:pt x="2234101" y="109047"/>
                    <a:pt x="2237315" y="131054"/>
                    <a:pt x="2237315" y="155781"/>
                  </a:cubicBezTo>
                  <a:lnTo>
                    <a:pt x="2237315" y="1866407"/>
                  </a:lnTo>
                  <a:cubicBezTo>
                    <a:pt x="2237315" y="1876298"/>
                    <a:pt x="2234595" y="1885200"/>
                    <a:pt x="2229155" y="1893112"/>
                  </a:cubicBezTo>
                  <a:cubicBezTo>
                    <a:pt x="2223715" y="1901025"/>
                    <a:pt x="2213824" y="1907454"/>
                    <a:pt x="2199482" y="1912400"/>
                  </a:cubicBezTo>
                  <a:cubicBezTo>
                    <a:pt x="2185141" y="1917345"/>
                    <a:pt x="2166101" y="1921301"/>
                    <a:pt x="2142363" y="1924269"/>
                  </a:cubicBezTo>
                  <a:cubicBezTo>
                    <a:pt x="2118625" y="1927236"/>
                    <a:pt x="2088457" y="1928720"/>
                    <a:pt x="2051861" y="1928720"/>
                  </a:cubicBezTo>
                  <a:cubicBezTo>
                    <a:pt x="2016254" y="1928720"/>
                    <a:pt x="1986582" y="1927236"/>
                    <a:pt x="1962843" y="1924269"/>
                  </a:cubicBezTo>
                  <a:cubicBezTo>
                    <a:pt x="1939105" y="1921301"/>
                    <a:pt x="1920313" y="1917345"/>
                    <a:pt x="1906465" y="1912400"/>
                  </a:cubicBezTo>
                  <a:cubicBezTo>
                    <a:pt x="1892618" y="1907454"/>
                    <a:pt x="1882727" y="1901025"/>
                    <a:pt x="1876793" y="1893112"/>
                  </a:cubicBezTo>
                  <a:cubicBezTo>
                    <a:pt x="1870858" y="1885200"/>
                    <a:pt x="1867891" y="1876298"/>
                    <a:pt x="1867891" y="1866407"/>
                  </a:cubicBezTo>
                  <a:lnTo>
                    <a:pt x="1867891" y="304144"/>
                  </a:lnTo>
                  <a:lnTo>
                    <a:pt x="1864924" y="304144"/>
                  </a:lnTo>
                  <a:lnTo>
                    <a:pt x="1308563" y="1864923"/>
                  </a:lnTo>
                  <a:cubicBezTo>
                    <a:pt x="1304606" y="1877781"/>
                    <a:pt x="1298177" y="1888414"/>
                    <a:pt x="1289275" y="1896821"/>
                  </a:cubicBezTo>
                  <a:cubicBezTo>
                    <a:pt x="1280374" y="1905229"/>
                    <a:pt x="1268257" y="1911905"/>
                    <a:pt x="1252926" y="1916850"/>
                  </a:cubicBezTo>
                  <a:cubicBezTo>
                    <a:pt x="1237596" y="1921796"/>
                    <a:pt x="1218061" y="1925010"/>
                    <a:pt x="1194323" y="1926494"/>
                  </a:cubicBezTo>
                  <a:cubicBezTo>
                    <a:pt x="1170585" y="1927978"/>
                    <a:pt x="1141901" y="1928720"/>
                    <a:pt x="1108272" y="1928720"/>
                  </a:cubicBezTo>
                  <a:cubicBezTo>
                    <a:pt x="1074643" y="1928720"/>
                    <a:pt x="1045960" y="1927483"/>
                    <a:pt x="1022222" y="1925010"/>
                  </a:cubicBezTo>
                  <a:cubicBezTo>
                    <a:pt x="998484" y="1922538"/>
                    <a:pt x="978949" y="1918581"/>
                    <a:pt x="963618" y="1913141"/>
                  </a:cubicBezTo>
                  <a:cubicBezTo>
                    <a:pt x="948288" y="1907701"/>
                    <a:pt x="936171" y="1901025"/>
                    <a:pt x="927270" y="1893112"/>
                  </a:cubicBezTo>
                  <a:cubicBezTo>
                    <a:pt x="918368" y="1885200"/>
                    <a:pt x="912433" y="1875803"/>
                    <a:pt x="909466" y="1864923"/>
                  </a:cubicBezTo>
                  <a:lnTo>
                    <a:pt x="372392" y="304144"/>
                  </a:lnTo>
                  <a:lnTo>
                    <a:pt x="369425" y="304144"/>
                  </a:lnTo>
                  <a:lnTo>
                    <a:pt x="369425" y="1866407"/>
                  </a:lnTo>
                  <a:cubicBezTo>
                    <a:pt x="369425" y="1876298"/>
                    <a:pt x="366705" y="1885200"/>
                    <a:pt x="361265" y="1893112"/>
                  </a:cubicBezTo>
                  <a:cubicBezTo>
                    <a:pt x="355825" y="1901025"/>
                    <a:pt x="345686" y="1907454"/>
                    <a:pt x="330850" y="1912400"/>
                  </a:cubicBezTo>
                  <a:cubicBezTo>
                    <a:pt x="316014" y="1917345"/>
                    <a:pt x="296974" y="1921301"/>
                    <a:pt x="273730" y="1924269"/>
                  </a:cubicBezTo>
                  <a:cubicBezTo>
                    <a:pt x="250487" y="1927236"/>
                    <a:pt x="220567" y="1928720"/>
                    <a:pt x="183971" y="1928720"/>
                  </a:cubicBezTo>
                  <a:cubicBezTo>
                    <a:pt x="148364" y="1928720"/>
                    <a:pt x="118691" y="1927236"/>
                    <a:pt x="94953" y="1924269"/>
                  </a:cubicBezTo>
                  <a:cubicBezTo>
                    <a:pt x="71215" y="1921301"/>
                    <a:pt x="52175" y="1917345"/>
                    <a:pt x="37833" y="1912400"/>
                  </a:cubicBezTo>
                  <a:cubicBezTo>
                    <a:pt x="23491" y="1907454"/>
                    <a:pt x="13600" y="1901025"/>
                    <a:pt x="8160" y="1893112"/>
                  </a:cubicBezTo>
                  <a:cubicBezTo>
                    <a:pt x="2720" y="1885200"/>
                    <a:pt x="0" y="1876298"/>
                    <a:pt x="0" y="1866407"/>
                  </a:cubicBezTo>
                  <a:lnTo>
                    <a:pt x="0" y="155781"/>
                  </a:lnTo>
                  <a:cubicBezTo>
                    <a:pt x="0" y="105338"/>
                    <a:pt x="13353" y="66763"/>
                    <a:pt x="40059" y="40058"/>
                  </a:cubicBezTo>
                  <a:cubicBezTo>
                    <a:pt x="66764" y="13352"/>
                    <a:pt x="102371" y="0"/>
                    <a:pt x="14688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55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3009900" cy="6857999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400" b="1" dirty="0" smtClean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Does making have to be high-tech with 3-D printers and laser cutters?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http://2.bp.blogspot.com/-LakU1W8LdRk/UsW73XxzEXI/AAAAAAAABYs/oH2jJOnYdVI/s1600/makerspc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900" y="0"/>
            <a:ext cx="103322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69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91840" cy="68580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What does making look like in an elementary school?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4.bp.blogspot.com/-hWssOZJlbBY/VAuavTsYTEI/AAAAAAAACh8/jhiNM7vWB8I/s1600/P8120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1840" y="0"/>
            <a:ext cx="8900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47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renovatedlearning.com/wp-content/uploads/2015/01/makerspace-in-a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32305" cy="73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09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96896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Ann Richards Middle School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Austin ISD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projectventura.files.wordpress.com/2014/07/imag0634.jpg?w=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20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6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364992" cy="6858001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/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High School Spaces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NuVu</a:t>
            </a:r>
            <a:r>
              <a:rPr lang="en-US" b="1" dirty="0" smtClean="0">
                <a:solidFill>
                  <a:schemeClr val="bg1"/>
                </a:solidFill>
              </a:rPr>
              <a:t> Studio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Cambridge, MA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www.engineering.com/Portals/0/BlogFiles/3D%20Printing/0714/MITnews_Nuvu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4992" y="-3031"/>
            <a:ext cx="10737591" cy="686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49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692400" cy="68580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/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University Spaces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UT Longhorn Maker Studio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makerspace.engr.utexas.edu/sites/default/files/Overview_of_Maker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399" y="0"/>
            <a:ext cx="102789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76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428099" cy="68580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Public   Spaces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rochestersubway.com/images/photos/hackerspaces-makerspaces-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28099" y="0"/>
            <a:ext cx="9763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7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31999"/>
            <a:ext cx="10515600" cy="3509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+mj-lt"/>
              </a:rPr>
              <a:t>hat is the       </a:t>
            </a:r>
            <a:r>
              <a:rPr lang="en-US" sz="6000" dirty="0" err="1" smtClean="0">
                <a:latin typeface="+mj-lt"/>
              </a:rPr>
              <a:t>aker</a:t>
            </a:r>
            <a:endParaRPr lang="en-US" sz="60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6000" dirty="0" smtClean="0"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en-US" sz="6000" dirty="0" err="1" smtClean="0">
                <a:latin typeface="+mj-lt"/>
              </a:rPr>
              <a:t>ovement</a:t>
            </a:r>
            <a:r>
              <a:rPr lang="en-US" sz="6000" dirty="0" smtClean="0">
                <a:latin typeface="+mj-lt"/>
              </a:rPr>
              <a:t>?</a:t>
            </a:r>
            <a:endParaRPr lang="en-US" sz="6000" dirty="0">
              <a:latin typeface="+mj-lt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979343" y="1659776"/>
            <a:ext cx="1291827" cy="1291827"/>
            <a:chOff x="1382807" y="174388"/>
            <a:chExt cx="3025588" cy="3025589"/>
          </a:xfrm>
        </p:grpSpPr>
        <p:sp>
          <p:nvSpPr>
            <p:cNvPr id="5" name="Rectangle 4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77428" y="814842"/>
              <a:ext cx="2430967" cy="2385135"/>
            </a:xfrm>
            <a:custGeom>
              <a:avLst/>
              <a:gdLst>
                <a:gd name="connsiteX0" fmla="*/ 1131453 w 2430967"/>
                <a:gd name="connsiteY0" fmla="*/ 8787 h 2385135"/>
                <a:gd name="connsiteX1" fmla="*/ 1735825 w 2430967"/>
                <a:gd name="connsiteY1" fmla="*/ 533060 h 2385135"/>
                <a:gd name="connsiteX2" fmla="*/ 1511071 w 2430967"/>
                <a:gd name="connsiteY2" fmla="*/ 1511284 h 2385135"/>
                <a:gd name="connsiteX3" fmla="*/ 1508103 w 2430967"/>
                <a:gd name="connsiteY3" fmla="*/ 1511284 h 2385135"/>
                <a:gd name="connsiteX4" fmla="*/ 1146098 w 2430967"/>
                <a:gd name="connsiteY4" fmla="*/ 51392 h 2385135"/>
                <a:gd name="connsiteX5" fmla="*/ 2219031 w 2430967"/>
                <a:gd name="connsiteY5" fmla="*/ 496 h 2385135"/>
                <a:gd name="connsiteX6" fmla="*/ 2430967 w 2430967"/>
                <a:gd name="connsiteY6" fmla="*/ 184343 h 2385135"/>
                <a:gd name="connsiteX7" fmla="*/ 2430967 w 2430967"/>
                <a:gd name="connsiteY7" fmla="*/ 2385135 h 2385135"/>
                <a:gd name="connsiteX8" fmla="*/ 692657 w 2430967"/>
                <a:gd name="connsiteY8" fmla="*/ 2385135 h 2385135"/>
                <a:gd name="connsiteX9" fmla="*/ 95548 w 2430967"/>
                <a:gd name="connsiteY9" fmla="*/ 1867163 h 2385135"/>
                <a:gd name="connsiteX10" fmla="*/ 119425 w 2430967"/>
                <a:gd name="connsiteY10" fmla="*/ 1879967 h 2385135"/>
                <a:gd name="connsiteX11" fmla="*/ 200283 w 2430967"/>
                <a:gd name="connsiteY11" fmla="*/ 1894803 h 2385135"/>
                <a:gd name="connsiteX12" fmla="*/ 337519 w 2430967"/>
                <a:gd name="connsiteY12" fmla="*/ 1898513 h 2385135"/>
                <a:gd name="connsiteX13" fmla="*/ 468820 w 2430967"/>
                <a:gd name="connsiteY13" fmla="*/ 1894803 h 2385135"/>
                <a:gd name="connsiteX14" fmla="*/ 547453 w 2430967"/>
                <a:gd name="connsiteY14" fmla="*/ 1879225 h 2385135"/>
                <a:gd name="connsiteX15" fmla="*/ 589736 w 2430967"/>
                <a:gd name="connsiteY15" fmla="*/ 1845844 h 2385135"/>
                <a:gd name="connsiteX16" fmla="*/ 610507 w 2430967"/>
                <a:gd name="connsiteY16" fmla="*/ 1790208 h 2385135"/>
                <a:gd name="connsiteX17" fmla="*/ 901299 w 2430967"/>
                <a:gd name="connsiteY17" fmla="*/ 573630 h 2385135"/>
                <a:gd name="connsiteX18" fmla="*/ 904266 w 2430967"/>
                <a:gd name="connsiteY18" fmla="*/ 573630 h 2385135"/>
                <a:gd name="connsiteX19" fmla="*/ 1211377 w 2430967"/>
                <a:gd name="connsiteY19" fmla="*/ 1790208 h 2385135"/>
                <a:gd name="connsiteX20" fmla="*/ 1232148 w 2430967"/>
                <a:gd name="connsiteY20" fmla="*/ 1847327 h 2385135"/>
                <a:gd name="connsiteX21" fmla="*/ 1275173 w 2430967"/>
                <a:gd name="connsiteY21" fmla="*/ 1879967 h 2385135"/>
                <a:gd name="connsiteX22" fmla="*/ 1356031 w 2430967"/>
                <a:gd name="connsiteY22" fmla="*/ 1894803 h 2385135"/>
                <a:gd name="connsiteX23" fmla="*/ 1491783 w 2430967"/>
                <a:gd name="connsiteY23" fmla="*/ 1898513 h 2385135"/>
                <a:gd name="connsiteX24" fmla="*/ 1616408 w 2430967"/>
                <a:gd name="connsiteY24" fmla="*/ 1894803 h 2385135"/>
                <a:gd name="connsiteX25" fmla="*/ 1696524 w 2430967"/>
                <a:gd name="connsiteY25" fmla="*/ 1879967 h 2385135"/>
                <a:gd name="connsiteX26" fmla="*/ 1743259 w 2430967"/>
                <a:gd name="connsiteY26" fmla="*/ 1847327 h 2385135"/>
                <a:gd name="connsiteX27" fmla="*/ 1767739 w 2430967"/>
                <a:gd name="connsiteY27" fmla="*/ 1790208 h 2385135"/>
                <a:gd name="connsiteX28" fmla="*/ 2208377 w 2430967"/>
                <a:gd name="connsiteY28" fmla="*/ 119640 h 2385135"/>
                <a:gd name="connsiteX29" fmla="*/ 2223955 w 2430967"/>
                <a:gd name="connsiteY29" fmla="*/ 32847 h 2385135"/>
                <a:gd name="connsiteX30" fmla="*/ 2221544 w 2430967"/>
                <a:gd name="connsiteY30" fmla="*/ 4844 h 2385135"/>
                <a:gd name="connsiteX31" fmla="*/ 0 w 2430967"/>
                <a:gd name="connsiteY31" fmla="*/ 0 h 2385135"/>
                <a:gd name="connsiteX32" fmla="*/ 589255 w 2430967"/>
                <a:gd name="connsiteY32" fmla="*/ 511160 h 2385135"/>
                <a:gd name="connsiteX33" fmla="*/ 349388 w 2430967"/>
                <a:gd name="connsiteY33" fmla="*/ 1511284 h 2385135"/>
                <a:gd name="connsiteX34" fmla="*/ 347904 w 2430967"/>
                <a:gd name="connsiteY34" fmla="*/ 1511284 h 2385135"/>
                <a:gd name="connsiteX35" fmla="*/ 11120 w 2430967"/>
                <a:gd name="connsiteY35" fmla="*/ 41006 h 238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30967" h="2385135">
                  <a:moveTo>
                    <a:pt x="1131453" y="8787"/>
                  </a:moveTo>
                  <a:lnTo>
                    <a:pt x="1735825" y="533060"/>
                  </a:lnTo>
                  <a:lnTo>
                    <a:pt x="1511071" y="1511284"/>
                  </a:lnTo>
                  <a:lnTo>
                    <a:pt x="1508103" y="1511284"/>
                  </a:lnTo>
                  <a:lnTo>
                    <a:pt x="1146098" y="51392"/>
                  </a:lnTo>
                  <a:close/>
                  <a:moveTo>
                    <a:pt x="2219031" y="496"/>
                  </a:moveTo>
                  <a:lnTo>
                    <a:pt x="2430967" y="184343"/>
                  </a:lnTo>
                  <a:lnTo>
                    <a:pt x="2430967" y="2385135"/>
                  </a:lnTo>
                  <a:lnTo>
                    <a:pt x="692657" y="2385135"/>
                  </a:lnTo>
                  <a:lnTo>
                    <a:pt x="95548" y="1867163"/>
                  </a:lnTo>
                  <a:lnTo>
                    <a:pt x="119425" y="1879967"/>
                  </a:lnTo>
                  <a:cubicBezTo>
                    <a:pt x="139207" y="1887385"/>
                    <a:pt x="166160" y="1892331"/>
                    <a:pt x="200283" y="1894803"/>
                  </a:cubicBezTo>
                  <a:cubicBezTo>
                    <a:pt x="234407" y="1897276"/>
                    <a:pt x="280152" y="1898513"/>
                    <a:pt x="337519" y="1898513"/>
                  </a:cubicBezTo>
                  <a:cubicBezTo>
                    <a:pt x="391919" y="1898513"/>
                    <a:pt x="435686" y="1897276"/>
                    <a:pt x="468820" y="1894803"/>
                  </a:cubicBezTo>
                  <a:cubicBezTo>
                    <a:pt x="501955" y="1892331"/>
                    <a:pt x="528165" y="1887138"/>
                    <a:pt x="547453" y="1879225"/>
                  </a:cubicBezTo>
                  <a:cubicBezTo>
                    <a:pt x="566740" y="1871312"/>
                    <a:pt x="580834" y="1860185"/>
                    <a:pt x="589736" y="1845844"/>
                  </a:cubicBezTo>
                  <a:cubicBezTo>
                    <a:pt x="598638" y="1831502"/>
                    <a:pt x="605562" y="1812956"/>
                    <a:pt x="610507" y="1790208"/>
                  </a:cubicBezTo>
                  <a:lnTo>
                    <a:pt x="901299" y="573630"/>
                  </a:lnTo>
                  <a:lnTo>
                    <a:pt x="904266" y="573630"/>
                  </a:lnTo>
                  <a:lnTo>
                    <a:pt x="1211377" y="1790208"/>
                  </a:lnTo>
                  <a:cubicBezTo>
                    <a:pt x="1216323" y="1813946"/>
                    <a:pt x="1223246" y="1832985"/>
                    <a:pt x="1232148" y="1847327"/>
                  </a:cubicBezTo>
                  <a:cubicBezTo>
                    <a:pt x="1241050" y="1861669"/>
                    <a:pt x="1255392" y="1872549"/>
                    <a:pt x="1275173" y="1879967"/>
                  </a:cubicBezTo>
                  <a:cubicBezTo>
                    <a:pt x="1294955" y="1887385"/>
                    <a:pt x="1321908" y="1892331"/>
                    <a:pt x="1356031" y="1894803"/>
                  </a:cubicBezTo>
                  <a:cubicBezTo>
                    <a:pt x="1390155" y="1897276"/>
                    <a:pt x="1435405" y="1898513"/>
                    <a:pt x="1491783" y="1898513"/>
                  </a:cubicBezTo>
                  <a:cubicBezTo>
                    <a:pt x="1542227" y="1898513"/>
                    <a:pt x="1583768" y="1897276"/>
                    <a:pt x="1616408" y="1894803"/>
                  </a:cubicBezTo>
                  <a:cubicBezTo>
                    <a:pt x="1649048" y="1892331"/>
                    <a:pt x="1675753" y="1887385"/>
                    <a:pt x="1696524" y="1879967"/>
                  </a:cubicBezTo>
                  <a:cubicBezTo>
                    <a:pt x="1717295" y="1872549"/>
                    <a:pt x="1732873" y="1861669"/>
                    <a:pt x="1743259" y="1847327"/>
                  </a:cubicBezTo>
                  <a:cubicBezTo>
                    <a:pt x="1753644" y="1832985"/>
                    <a:pt x="1761804" y="1813946"/>
                    <a:pt x="1767739" y="1790208"/>
                  </a:cubicBezTo>
                  <a:lnTo>
                    <a:pt x="2208377" y="119640"/>
                  </a:lnTo>
                  <a:cubicBezTo>
                    <a:pt x="2217279" y="83043"/>
                    <a:pt x="2222471" y="54113"/>
                    <a:pt x="2223955" y="32847"/>
                  </a:cubicBezTo>
                  <a:cubicBezTo>
                    <a:pt x="2224697" y="22215"/>
                    <a:pt x="2223894" y="12880"/>
                    <a:pt x="2221544" y="4844"/>
                  </a:cubicBezTo>
                  <a:close/>
                  <a:moveTo>
                    <a:pt x="0" y="0"/>
                  </a:moveTo>
                  <a:lnTo>
                    <a:pt x="589255" y="511160"/>
                  </a:lnTo>
                  <a:lnTo>
                    <a:pt x="349388" y="1511284"/>
                  </a:lnTo>
                  <a:lnTo>
                    <a:pt x="347904" y="1511284"/>
                  </a:lnTo>
                  <a:lnTo>
                    <a:pt x="11120" y="41006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580440" y="775732"/>
              <a:ext cx="2621210" cy="1937622"/>
            </a:xfrm>
            <a:custGeom>
              <a:avLst/>
              <a:gdLst/>
              <a:ahLst/>
              <a:cxnLst/>
              <a:rect l="l" t="t" r="r" b="b"/>
              <a:pathLst>
                <a:path w="2621210" h="1937622">
                  <a:moveTo>
                    <a:pt x="195949" y="0"/>
                  </a:moveTo>
                  <a:cubicBezTo>
                    <a:pt x="242436" y="0"/>
                    <a:pt x="279280" y="742"/>
                    <a:pt x="306480" y="2225"/>
                  </a:cubicBezTo>
                  <a:cubicBezTo>
                    <a:pt x="333679" y="3709"/>
                    <a:pt x="354203" y="7171"/>
                    <a:pt x="368050" y="12611"/>
                  </a:cubicBezTo>
                  <a:cubicBezTo>
                    <a:pt x="381897" y="18051"/>
                    <a:pt x="391294" y="25964"/>
                    <a:pt x="396239" y="36349"/>
                  </a:cubicBezTo>
                  <a:cubicBezTo>
                    <a:pt x="401185" y="46734"/>
                    <a:pt x="405141" y="61323"/>
                    <a:pt x="408108" y="80116"/>
                  </a:cubicBezTo>
                  <a:lnTo>
                    <a:pt x="744892" y="1550394"/>
                  </a:lnTo>
                  <a:lnTo>
                    <a:pt x="746376" y="1550394"/>
                  </a:lnTo>
                  <a:lnTo>
                    <a:pt x="1096513" y="90502"/>
                  </a:lnTo>
                  <a:cubicBezTo>
                    <a:pt x="1100469" y="71709"/>
                    <a:pt x="1105662" y="56378"/>
                    <a:pt x="1112091" y="44509"/>
                  </a:cubicBezTo>
                  <a:cubicBezTo>
                    <a:pt x="1118520" y="32640"/>
                    <a:pt x="1129400" y="23491"/>
                    <a:pt x="1144731" y="17062"/>
                  </a:cubicBezTo>
                  <a:cubicBezTo>
                    <a:pt x="1160062" y="10633"/>
                    <a:pt x="1181080" y="6182"/>
                    <a:pt x="1207785" y="3709"/>
                  </a:cubicBezTo>
                  <a:cubicBezTo>
                    <a:pt x="1234490" y="1236"/>
                    <a:pt x="1270098" y="0"/>
                    <a:pt x="1314606" y="0"/>
                  </a:cubicBezTo>
                  <a:cubicBezTo>
                    <a:pt x="1362083" y="0"/>
                    <a:pt x="1399915" y="989"/>
                    <a:pt x="1428104" y="2967"/>
                  </a:cubicBezTo>
                  <a:cubicBezTo>
                    <a:pt x="1456293" y="4946"/>
                    <a:pt x="1478053" y="9149"/>
                    <a:pt x="1493384" y="15578"/>
                  </a:cubicBezTo>
                  <a:cubicBezTo>
                    <a:pt x="1508715" y="22007"/>
                    <a:pt x="1519842" y="31156"/>
                    <a:pt x="1526766" y="43025"/>
                  </a:cubicBezTo>
                  <a:cubicBezTo>
                    <a:pt x="1533689" y="54894"/>
                    <a:pt x="1539129" y="70720"/>
                    <a:pt x="1543086" y="90502"/>
                  </a:cubicBezTo>
                  <a:lnTo>
                    <a:pt x="1905091" y="1550394"/>
                  </a:lnTo>
                  <a:lnTo>
                    <a:pt x="1908059" y="1550394"/>
                  </a:lnTo>
                  <a:lnTo>
                    <a:pt x="2244843" y="84567"/>
                  </a:lnTo>
                  <a:cubicBezTo>
                    <a:pt x="2247810" y="68742"/>
                    <a:pt x="2251766" y="55142"/>
                    <a:pt x="2256712" y="43767"/>
                  </a:cubicBezTo>
                  <a:cubicBezTo>
                    <a:pt x="2261657" y="32393"/>
                    <a:pt x="2271053" y="23491"/>
                    <a:pt x="2284901" y="17062"/>
                  </a:cubicBezTo>
                  <a:cubicBezTo>
                    <a:pt x="2298748" y="10633"/>
                    <a:pt x="2318529" y="6182"/>
                    <a:pt x="2344246" y="3709"/>
                  </a:cubicBezTo>
                  <a:cubicBezTo>
                    <a:pt x="2369962" y="1236"/>
                    <a:pt x="2406064" y="0"/>
                    <a:pt x="2452551" y="0"/>
                  </a:cubicBezTo>
                  <a:cubicBezTo>
                    <a:pt x="2496071" y="0"/>
                    <a:pt x="2529947" y="1236"/>
                    <a:pt x="2554180" y="3709"/>
                  </a:cubicBezTo>
                  <a:cubicBezTo>
                    <a:pt x="2578412" y="6182"/>
                    <a:pt x="2595968" y="12858"/>
                    <a:pt x="2606848" y="23738"/>
                  </a:cubicBezTo>
                  <a:cubicBezTo>
                    <a:pt x="2617729" y="34618"/>
                    <a:pt x="2622427" y="50691"/>
                    <a:pt x="2620943" y="71956"/>
                  </a:cubicBezTo>
                  <a:cubicBezTo>
                    <a:pt x="2619459" y="93222"/>
                    <a:pt x="2614267" y="122152"/>
                    <a:pt x="2605365" y="158749"/>
                  </a:cubicBezTo>
                  <a:lnTo>
                    <a:pt x="2164727" y="1829317"/>
                  </a:lnTo>
                  <a:cubicBezTo>
                    <a:pt x="2158792" y="1853055"/>
                    <a:pt x="2150632" y="1872094"/>
                    <a:pt x="2140247" y="1886436"/>
                  </a:cubicBezTo>
                  <a:cubicBezTo>
                    <a:pt x="2129861" y="1900778"/>
                    <a:pt x="2114283" y="1911658"/>
                    <a:pt x="2093512" y="1919076"/>
                  </a:cubicBezTo>
                  <a:cubicBezTo>
                    <a:pt x="2072741" y="1926494"/>
                    <a:pt x="2046036" y="1931440"/>
                    <a:pt x="2013396" y="1933912"/>
                  </a:cubicBezTo>
                  <a:cubicBezTo>
                    <a:pt x="1980756" y="1936385"/>
                    <a:pt x="1939215" y="1937622"/>
                    <a:pt x="1888771" y="1937622"/>
                  </a:cubicBezTo>
                  <a:cubicBezTo>
                    <a:pt x="1832393" y="1937622"/>
                    <a:pt x="1787143" y="1936385"/>
                    <a:pt x="1753019" y="1933912"/>
                  </a:cubicBezTo>
                  <a:cubicBezTo>
                    <a:pt x="1718896" y="1931440"/>
                    <a:pt x="1691943" y="1926494"/>
                    <a:pt x="1672161" y="1919076"/>
                  </a:cubicBezTo>
                  <a:cubicBezTo>
                    <a:pt x="1652380" y="1911658"/>
                    <a:pt x="1638038" y="1900778"/>
                    <a:pt x="1629136" y="1886436"/>
                  </a:cubicBezTo>
                  <a:cubicBezTo>
                    <a:pt x="1620234" y="1872094"/>
                    <a:pt x="1613311" y="1853055"/>
                    <a:pt x="1608365" y="1829317"/>
                  </a:cubicBezTo>
                  <a:lnTo>
                    <a:pt x="1301254" y="612739"/>
                  </a:lnTo>
                  <a:lnTo>
                    <a:pt x="1298287" y="612739"/>
                  </a:lnTo>
                  <a:lnTo>
                    <a:pt x="1007495" y="1829317"/>
                  </a:lnTo>
                  <a:cubicBezTo>
                    <a:pt x="1002550" y="1852065"/>
                    <a:pt x="995626" y="1870611"/>
                    <a:pt x="986724" y="1884953"/>
                  </a:cubicBezTo>
                  <a:cubicBezTo>
                    <a:pt x="977822" y="1899294"/>
                    <a:pt x="963728" y="1910421"/>
                    <a:pt x="944441" y="1918334"/>
                  </a:cubicBezTo>
                  <a:cubicBezTo>
                    <a:pt x="925153" y="1926247"/>
                    <a:pt x="898943" y="1931440"/>
                    <a:pt x="865808" y="1933912"/>
                  </a:cubicBezTo>
                  <a:cubicBezTo>
                    <a:pt x="832674" y="1936385"/>
                    <a:pt x="788907" y="1937622"/>
                    <a:pt x="734507" y="1937622"/>
                  </a:cubicBezTo>
                  <a:cubicBezTo>
                    <a:pt x="677140" y="1937622"/>
                    <a:pt x="631395" y="1936385"/>
                    <a:pt x="597271" y="1933912"/>
                  </a:cubicBezTo>
                  <a:cubicBezTo>
                    <a:pt x="563148" y="1931440"/>
                    <a:pt x="536195" y="1926494"/>
                    <a:pt x="516413" y="1919076"/>
                  </a:cubicBezTo>
                  <a:cubicBezTo>
                    <a:pt x="496631" y="1911658"/>
                    <a:pt x="482290" y="1900778"/>
                    <a:pt x="473388" y="1886436"/>
                  </a:cubicBezTo>
                  <a:cubicBezTo>
                    <a:pt x="464486" y="1872094"/>
                    <a:pt x="457068" y="1853055"/>
                    <a:pt x="451133" y="1829317"/>
                  </a:cubicBezTo>
                  <a:lnTo>
                    <a:pt x="14946" y="154298"/>
                  </a:lnTo>
                  <a:cubicBezTo>
                    <a:pt x="6044" y="118690"/>
                    <a:pt x="1099" y="90749"/>
                    <a:pt x="110" y="70472"/>
                  </a:cubicBezTo>
                  <a:cubicBezTo>
                    <a:pt x="-879" y="50196"/>
                    <a:pt x="4808" y="34618"/>
                    <a:pt x="17172" y="23738"/>
                  </a:cubicBezTo>
                  <a:cubicBezTo>
                    <a:pt x="29535" y="12858"/>
                    <a:pt x="49811" y="6182"/>
                    <a:pt x="78000" y="3709"/>
                  </a:cubicBezTo>
                  <a:cubicBezTo>
                    <a:pt x="106189" y="1236"/>
                    <a:pt x="145506" y="0"/>
                    <a:pt x="195949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791586" y="1786777"/>
            <a:ext cx="1291827" cy="1291827"/>
            <a:chOff x="1382807" y="174388"/>
            <a:chExt cx="3025589" cy="3025588"/>
          </a:xfrm>
        </p:grpSpPr>
        <p:sp>
          <p:nvSpPr>
            <p:cNvPr id="9" name="Rectangle 8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87171" y="832659"/>
              <a:ext cx="2621225" cy="2367317"/>
            </a:xfrm>
            <a:custGeom>
              <a:avLst/>
              <a:gdLst>
                <a:gd name="connsiteX0" fmla="*/ 633767 w 2621225"/>
                <a:gd name="connsiteY0" fmla="*/ 44486 h 2367317"/>
                <a:gd name="connsiteX1" fmla="*/ 1356744 w 2621225"/>
                <a:gd name="connsiteY1" fmla="*/ 671645 h 2367317"/>
                <a:gd name="connsiteX2" fmla="*/ 1113404 w 2621225"/>
                <a:gd name="connsiteY2" fmla="*/ 1316915 h 2367317"/>
                <a:gd name="connsiteX3" fmla="*/ 1107469 w 2621225"/>
                <a:gd name="connsiteY3" fmla="*/ 1316915 h 2367317"/>
                <a:gd name="connsiteX4" fmla="*/ 692053 w 2621225"/>
                <a:gd name="connsiteY4" fmla="*/ 173036 h 2367317"/>
                <a:gd name="connsiteX5" fmla="*/ 650511 w 2621225"/>
                <a:gd name="connsiteY5" fmla="*/ 68440 h 2367317"/>
                <a:gd name="connsiteX6" fmla="*/ 2190970 w 2621225"/>
                <a:gd name="connsiteY6" fmla="*/ 0 h 2367317"/>
                <a:gd name="connsiteX7" fmla="*/ 2621225 w 2621225"/>
                <a:gd name="connsiteY7" fmla="*/ 373232 h 2367317"/>
                <a:gd name="connsiteX8" fmla="*/ 2621225 w 2621225"/>
                <a:gd name="connsiteY8" fmla="*/ 2367317 h 2367317"/>
                <a:gd name="connsiteX9" fmla="*/ 598636 w 2621225"/>
                <a:gd name="connsiteY9" fmla="*/ 2367317 h 2367317"/>
                <a:gd name="connsiteX10" fmla="*/ 0 w 2621225"/>
                <a:gd name="connsiteY10" fmla="*/ 1848020 h 2367317"/>
                <a:gd name="connsiteX11" fmla="*/ 25161 w 2621225"/>
                <a:gd name="connsiteY11" fmla="*/ 1864375 h 2367317"/>
                <a:gd name="connsiteX12" fmla="*/ 82281 w 2621225"/>
                <a:gd name="connsiteY12" fmla="*/ 1876244 h 2367317"/>
                <a:gd name="connsiteX13" fmla="*/ 171299 w 2621225"/>
                <a:gd name="connsiteY13" fmla="*/ 1880695 h 2367317"/>
                <a:gd name="connsiteX14" fmla="*/ 261058 w 2621225"/>
                <a:gd name="connsiteY14" fmla="*/ 1876244 h 2367317"/>
                <a:gd name="connsiteX15" fmla="*/ 318178 w 2621225"/>
                <a:gd name="connsiteY15" fmla="*/ 1864375 h 2367317"/>
                <a:gd name="connsiteX16" fmla="*/ 348593 w 2621225"/>
                <a:gd name="connsiteY16" fmla="*/ 1845087 h 2367317"/>
                <a:gd name="connsiteX17" fmla="*/ 356753 w 2621225"/>
                <a:gd name="connsiteY17" fmla="*/ 1818382 h 2367317"/>
                <a:gd name="connsiteX18" fmla="*/ 356753 w 2621225"/>
                <a:gd name="connsiteY18" fmla="*/ 256119 h 2367317"/>
                <a:gd name="connsiteX19" fmla="*/ 359720 w 2621225"/>
                <a:gd name="connsiteY19" fmla="*/ 256119 h 2367317"/>
                <a:gd name="connsiteX20" fmla="*/ 896794 w 2621225"/>
                <a:gd name="connsiteY20" fmla="*/ 1816898 h 2367317"/>
                <a:gd name="connsiteX21" fmla="*/ 914598 w 2621225"/>
                <a:gd name="connsiteY21" fmla="*/ 1845087 h 2367317"/>
                <a:gd name="connsiteX22" fmla="*/ 950946 w 2621225"/>
                <a:gd name="connsiteY22" fmla="*/ 1865116 h 2367317"/>
                <a:gd name="connsiteX23" fmla="*/ 1009550 w 2621225"/>
                <a:gd name="connsiteY23" fmla="*/ 1876985 h 2367317"/>
                <a:gd name="connsiteX24" fmla="*/ 1095600 w 2621225"/>
                <a:gd name="connsiteY24" fmla="*/ 1880695 h 2367317"/>
                <a:gd name="connsiteX25" fmla="*/ 1181651 w 2621225"/>
                <a:gd name="connsiteY25" fmla="*/ 1878469 h 2367317"/>
                <a:gd name="connsiteX26" fmla="*/ 1240254 w 2621225"/>
                <a:gd name="connsiteY26" fmla="*/ 1868825 h 2367317"/>
                <a:gd name="connsiteX27" fmla="*/ 1276603 w 2621225"/>
                <a:gd name="connsiteY27" fmla="*/ 1848796 h 2367317"/>
                <a:gd name="connsiteX28" fmla="*/ 1295891 w 2621225"/>
                <a:gd name="connsiteY28" fmla="*/ 1816898 h 2367317"/>
                <a:gd name="connsiteX29" fmla="*/ 1852252 w 2621225"/>
                <a:gd name="connsiteY29" fmla="*/ 256119 h 2367317"/>
                <a:gd name="connsiteX30" fmla="*/ 1855219 w 2621225"/>
                <a:gd name="connsiteY30" fmla="*/ 256119 h 2367317"/>
                <a:gd name="connsiteX31" fmla="*/ 1855219 w 2621225"/>
                <a:gd name="connsiteY31" fmla="*/ 1818382 h 2367317"/>
                <a:gd name="connsiteX32" fmla="*/ 1864121 w 2621225"/>
                <a:gd name="connsiteY32" fmla="*/ 1845087 h 2367317"/>
                <a:gd name="connsiteX33" fmla="*/ 1893793 w 2621225"/>
                <a:gd name="connsiteY33" fmla="*/ 1864375 h 2367317"/>
                <a:gd name="connsiteX34" fmla="*/ 1950171 w 2621225"/>
                <a:gd name="connsiteY34" fmla="*/ 1876244 h 2367317"/>
                <a:gd name="connsiteX35" fmla="*/ 2039189 w 2621225"/>
                <a:gd name="connsiteY35" fmla="*/ 1880695 h 2367317"/>
                <a:gd name="connsiteX36" fmla="*/ 2129691 w 2621225"/>
                <a:gd name="connsiteY36" fmla="*/ 1876244 h 2367317"/>
                <a:gd name="connsiteX37" fmla="*/ 2186810 w 2621225"/>
                <a:gd name="connsiteY37" fmla="*/ 1864375 h 2367317"/>
                <a:gd name="connsiteX38" fmla="*/ 2216483 w 2621225"/>
                <a:gd name="connsiteY38" fmla="*/ 1845087 h 2367317"/>
                <a:gd name="connsiteX39" fmla="*/ 2224643 w 2621225"/>
                <a:gd name="connsiteY39" fmla="*/ 1818382 h 2367317"/>
                <a:gd name="connsiteX40" fmla="*/ 2224643 w 2621225"/>
                <a:gd name="connsiteY40" fmla="*/ 107756 h 2367317"/>
                <a:gd name="connsiteX41" fmla="*/ 2214999 w 2621225"/>
                <a:gd name="connsiteY41" fmla="*/ 41734 h 236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21225" h="2367317">
                  <a:moveTo>
                    <a:pt x="633767" y="44486"/>
                  </a:moveTo>
                  <a:lnTo>
                    <a:pt x="1356744" y="671645"/>
                  </a:lnTo>
                  <a:lnTo>
                    <a:pt x="1113404" y="1316915"/>
                  </a:lnTo>
                  <a:lnTo>
                    <a:pt x="1107469" y="1316915"/>
                  </a:lnTo>
                  <a:lnTo>
                    <a:pt x="692053" y="173036"/>
                  </a:lnTo>
                  <a:cubicBezTo>
                    <a:pt x="680184" y="131494"/>
                    <a:pt x="666337" y="96629"/>
                    <a:pt x="650511" y="68440"/>
                  </a:cubicBezTo>
                  <a:close/>
                  <a:moveTo>
                    <a:pt x="2190970" y="0"/>
                  </a:moveTo>
                  <a:lnTo>
                    <a:pt x="2621225" y="373232"/>
                  </a:lnTo>
                  <a:lnTo>
                    <a:pt x="2621225" y="2367317"/>
                  </a:lnTo>
                  <a:lnTo>
                    <a:pt x="598636" y="2367317"/>
                  </a:lnTo>
                  <a:lnTo>
                    <a:pt x="0" y="1848020"/>
                  </a:lnTo>
                  <a:lnTo>
                    <a:pt x="25161" y="1864375"/>
                  </a:lnTo>
                  <a:cubicBezTo>
                    <a:pt x="39503" y="1869320"/>
                    <a:pt x="58543" y="1873276"/>
                    <a:pt x="82281" y="1876244"/>
                  </a:cubicBezTo>
                  <a:cubicBezTo>
                    <a:pt x="106019" y="1879211"/>
                    <a:pt x="135692" y="1880695"/>
                    <a:pt x="171299" y="1880695"/>
                  </a:cubicBezTo>
                  <a:cubicBezTo>
                    <a:pt x="207895" y="1880695"/>
                    <a:pt x="237815" y="1879211"/>
                    <a:pt x="261058" y="1876244"/>
                  </a:cubicBezTo>
                  <a:cubicBezTo>
                    <a:pt x="284302" y="1873276"/>
                    <a:pt x="303342" y="1869320"/>
                    <a:pt x="318178" y="1864375"/>
                  </a:cubicBezTo>
                  <a:cubicBezTo>
                    <a:pt x="333014" y="1859429"/>
                    <a:pt x="343153" y="1853000"/>
                    <a:pt x="348593" y="1845087"/>
                  </a:cubicBezTo>
                  <a:cubicBezTo>
                    <a:pt x="354033" y="1837175"/>
                    <a:pt x="356753" y="1828273"/>
                    <a:pt x="356753" y="1818382"/>
                  </a:cubicBezTo>
                  <a:lnTo>
                    <a:pt x="356753" y="256119"/>
                  </a:lnTo>
                  <a:lnTo>
                    <a:pt x="359720" y="256119"/>
                  </a:lnTo>
                  <a:lnTo>
                    <a:pt x="896794" y="1816898"/>
                  </a:lnTo>
                  <a:cubicBezTo>
                    <a:pt x="899761" y="1827778"/>
                    <a:pt x="905696" y="1837175"/>
                    <a:pt x="914598" y="1845087"/>
                  </a:cubicBezTo>
                  <a:cubicBezTo>
                    <a:pt x="923499" y="1853000"/>
                    <a:pt x="935616" y="1859676"/>
                    <a:pt x="950946" y="1865116"/>
                  </a:cubicBezTo>
                  <a:cubicBezTo>
                    <a:pt x="966277" y="1870556"/>
                    <a:pt x="985812" y="1874513"/>
                    <a:pt x="1009550" y="1876985"/>
                  </a:cubicBezTo>
                  <a:cubicBezTo>
                    <a:pt x="1033288" y="1879458"/>
                    <a:pt x="1061971" y="1880695"/>
                    <a:pt x="1095600" y="1880695"/>
                  </a:cubicBezTo>
                  <a:cubicBezTo>
                    <a:pt x="1129229" y="1880695"/>
                    <a:pt x="1157913" y="1879953"/>
                    <a:pt x="1181651" y="1878469"/>
                  </a:cubicBezTo>
                  <a:cubicBezTo>
                    <a:pt x="1205389" y="1876985"/>
                    <a:pt x="1224924" y="1873771"/>
                    <a:pt x="1240254" y="1868825"/>
                  </a:cubicBezTo>
                  <a:cubicBezTo>
                    <a:pt x="1255585" y="1863880"/>
                    <a:pt x="1267702" y="1857204"/>
                    <a:pt x="1276603" y="1848796"/>
                  </a:cubicBezTo>
                  <a:cubicBezTo>
                    <a:pt x="1285505" y="1840389"/>
                    <a:pt x="1291934" y="1829756"/>
                    <a:pt x="1295891" y="1816898"/>
                  </a:cubicBezTo>
                  <a:lnTo>
                    <a:pt x="1852252" y="256119"/>
                  </a:lnTo>
                  <a:lnTo>
                    <a:pt x="1855219" y="256119"/>
                  </a:lnTo>
                  <a:lnTo>
                    <a:pt x="1855219" y="1818382"/>
                  </a:lnTo>
                  <a:cubicBezTo>
                    <a:pt x="1855219" y="1828273"/>
                    <a:pt x="1858186" y="1837175"/>
                    <a:pt x="1864121" y="1845087"/>
                  </a:cubicBezTo>
                  <a:cubicBezTo>
                    <a:pt x="1870055" y="1853000"/>
                    <a:pt x="1879946" y="1859429"/>
                    <a:pt x="1893793" y="1864375"/>
                  </a:cubicBezTo>
                  <a:cubicBezTo>
                    <a:pt x="1907641" y="1869320"/>
                    <a:pt x="1926433" y="1873276"/>
                    <a:pt x="1950171" y="1876244"/>
                  </a:cubicBezTo>
                  <a:cubicBezTo>
                    <a:pt x="1973910" y="1879211"/>
                    <a:pt x="2003582" y="1880695"/>
                    <a:pt x="2039189" y="1880695"/>
                  </a:cubicBezTo>
                  <a:cubicBezTo>
                    <a:pt x="2075785" y="1880695"/>
                    <a:pt x="2105953" y="1879211"/>
                    <a:pt x="2129691" y="1876244"/>
                  </a:cubicBezTo>
                  <a:cubicBezTo>
                    <a:pt x="2153429" y="1873276"/>
                    <a:pt x="2172469" y="1869320"/>
                    <a:pt x="2186810" y="1864375"/>
                  </a:cubicBezTo>
                  <a:cubicBezTo>
                    <a:pt x="2201152" y="1859429"/>
                    <a:pt x="2211043" y="1853000"/>
                    <a:pt x="2216483" y="1845087"/>
                  </a:cubicBezTo>
                  <a:cubicBezTo>
                    <a:pt x="2221923" y="1837175"/>
                    <a:pt x="2224643" y="1828273"/>
                    <a:pt x="2224643" y="1818382"/>
                  </a:cubicBezTo>
                  <a:lnTo>
                    <a:pt x="2224643" y="107756"/>
                  </a:lnTo>
                  <a:cubicBezTo>
                    <a:pt x="2224643" y="83029"/>
                    <a:pt x="2221429" y="61022"/>
                    <a:pt x="2214999" y="4173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74499" y="784634"/>
              <a:ext cx="2237315" cy="1928720"/>
            </a:xfrm>
            <a:custGeom>
              <a:avLst/>
              <a:gdLst/>
              <a:ahLst/>
              <a:cxnLst/>
              <a:rect l="l" t="t" r="r" b="b"/>
              <a:pathLst>
                <a:path w="2237315" h="1928720">
                  <a:moveTo>
                    <a:pt x="146880" y="0"/>
                  </a:moveTo>
                  <a:lnTo>
                    <a:pt x="402064" y="0"/>
                  </a:lnTo>
                  <a:cubicBezTo>
                    <a:pt x="447562" y="0"/>
                    <a:pt x="486631" y="3709"/>
                    <a:pt x="519271" y="11127"/>
                  </a:cubicBezTo>
                  <a:cubicBezTo>
                    <a:pt x="551911" y="18545"/>
                    <a:pt x="580100" y="30909"/>
                    <a:pt x="603838" y="48218"/>
                  </a:cubicBezTo>
                  <a:cubicBezTo>
                    <a:pt x="627576" y="65527"/>
                    <a:pt x="647358" y="88276"/>
                    <a:pt x="663183" y="116465"/>
                  </a:cubicBezTo>
                  <a:cubicBezTo>
                    <a:pt x="679009" y="144654"/>
                    <a:pt x="692856" y="179519"/>
                    <a:pt x="704725" y="221061"/>
                  </a:cubicBezTo>
                  <a:lnTo>
                    <a:pt x="1120141" y="1364940"/>
                  </a:lnTo>
                  <a:lnTo>
                    <a:pt x="1126076" y="1364940"/>
                  </a:lnTo>
                  <a:lnTo>
                    <a:pt x="1556329" y="224028"/>
                  </a:lnTo>
                  <a:cubicBezTo>
                    <a:pt x="1569187" y="182486"/>
                    <a:pt x="1583281" y="147374"/>
                    <a:pt x="1598612" y="118690"/>
                  </a:cubicBezTo>
                  <a:cubicBezTo>
                    <a:pt x="1613943" y="90007"/>
                    <a:pt x="1631747" y="66763"/>
                    <a:pt x="1652023" y="48960"/>
                  </a:cubicBezTo>
                  <a:cubicBezTo>
                    <a:pt x="1672299" y="31156"/>
                    <a:pt x="1696285" y="18545"/>
                    <a:pt x="1723979" y="11127"/>
                  </a:cubicBezTo>
                  <a:cubicBezTo>
                    <a:pt x="1751673" y="3709"/>
                    <a:pt x="1783819" y="0"/>
                    <a:pt x="1820415" y="0"/>
                  </a:cubicBezTo>
                  <a:lnTo>
                    <a:pt x="2083018" y="0"/>
                  </a:lnTo>
                  <a:cubicBezTo>
                    <a:pt x="2109723" y="0"/>
                    <a:pt x="2132719" y="3462"/>
                    <a:pt x="2152006" y="10385"/>
                  </a:cubicBezTo>
                  <a:cubicBezTo>
                    <a:pt x="2171294" y="17309"/>
                    <a:pt x="2187119" y="27447"/>
                    <a:pt x="2199482" y="40800"/>
                  </a:cubicBezTo>
                  <a:cubicBezTo>
                    <a:pt x="2211846" y="54152"/>
                    <a:pt x="2221243" y="70472"/>
                    <a:pt x="2227671" y="89759"/>
                  </a:cubicBezTo>
                  <a:cubicBezTo>
                    <a:pt x="2234101" y="109047"/>
                    <a:pt x="2237315" y="131054"/>
                    <a:pt x="2237315" y="155781"/>
                  </a:cubicBezTo>
                  <a:lnTo>
                    <a:pt x="2237315" y="1866407"/>
                  </a:lnTo>
                  <a:cubicBezTo>
                    <a:pt x="2237315" y="1876298"/>
                    <a:pt x="2234595" y="1885200"/>
                    <a:pt x="2229155" y="1893112"/>
                  </a:cubicBezTo>
                  <a:cubicBezTo>
                    <a:pt x="2223715" y="1901025"/>
                    <a:pt x="2213824" y="1907454"/>
                    <a:pt x="2199482" y="1912400"/>
                  </a:cubicBezTo>
                  <a:cubicBezTo>
                    <a:pt x="2185141" y="1917345"/>
                    <a:pt x="2166101" y="1921301"/>
                    <a:pt x="2142363" y="1924269"/>
                  </a:cubicBezTo>
                  <a:cubicBezTo>
                    <a:pt x="2118625" y="1927236"/>
                    <a:pt x="2088457" y="1928720"/>
                    <a:pt x="2051861" y="1928720"/>
                  </a:cubicBezTo>
                  <a:cubicBezTo>
                    <a:pt x="2016254" y="1928720"/>
                    <a:pt x="1986582" y="1927236"/>
                    <a:pt x="1962843" y="1924269"/>
                  </a:cubicBezTo>
                  <a:cubicBezTo>
                    <a:pt x="1939105" y="1921301"/>
                    <a:pt x="1920313" y="1917345"/>
                    <a:pt x="1906465" y="1912400"/>
                  </a:cubicBezTo>
                  <a:cubicBezTo>
                    <a:pt x="1892618" y="1907454"/>
                    <a:pt x="1882727" y="1901025"/>
                    <a:pt x="1876793" y="1893112"/>
                  </a:cubicBezTo>
                  <a:cubicBezTo>
                    <a:pt x="1870858" y="1885200"/>
                    <a:pt x="1867891" y="1876298"/>
                    <a:pt x="1867891" y="1866407"/>
                  </a:cubicBezTo>
                  <a:lnTo>
                    <a:pt x="1867891" y="304144"/>
                  </a:lnTo>
                  <a:lnTo>
                    <a:pt x="1864924" y="304144"/>
                  </a:lnTo>
                  <a:lnTo>
                    <a:pt x="1308563" y="1864923"/>
                  </a:lnTo>
                  <a:cubicBezTo>
                    <a:pt x="1304606" y="1877781"/>
                    <a:pt x="1298177" y="1888414"/>
                    <a:pt x="1289275" y="1896821"/>
                  </a:cubicBezTo>
                  <a:cubicBezTo>
                    <a:pt x="1280374" y="1905229"/>
                    <a:pt x="1268257" y="1911905"/>
                    <a:pt x="1252926" y="1916850"/>
                  </a:cubicBezTo>
                  <a:cubicBezTo>
                    <a:pt x="1237596" y="1921796"/>
                    <a:pt x="1218061" y="1925010"/>
                    <a:pt x="1194323" y="1926494"/>
                  </a:cubicBezTo>
                  <a:cubicBezTo>
                    <a:pt x="1170585" y="1927978"/>
                    <a:pt x="1141901" y="1928720"/>
                    <a:pt x="1108272" y="1928720"/>
                  </a:cubicBezTo>
                  <a:cubicBezTo>
                    <a:pt x="1074643" y="1928720"/>
                    <a:pt x="1045960" y="1927483"/>
                    <a:pt x="1022222" y="1925010"/>
                  </a:cubicBezTo>
                  <a:cubicBezTo>
                    <a:pt x="998484" y="1922538"/>
                    <a:pt x="978949" y="1918581"/>
                    <a:pt x="963618" y="1913141"/>
                  </a:cubicBezTo>
                  <a:cubicBezTo>
                    <a:pt x="948288" y="1907701"/>
                    <a:pt x="936171" y="1901025"/>
                    <a:pt x="927270" y="1893112"/>
                  </a:cubicBezTo>
                  <a:cubicBezTo>
                    <a:pt x="918368" y="1885200"/>
                    <a:pt x="912433" y="1875803"/>
                    <a:pt x="909466" y="1864923"/>
                  </a:cubicBezTo>
                  <a:lnTo>
                    <a:pt x="372392" y="304144"/>
                  </a:lnTo>
                  <a:lnTo>
                    <a:pt x="369425" y="304144"/>
                  </a:lnTo>
                  <a:lnTo>
                    <a:pt x="369425" y="1866407"/>
                  </a:lnTo>
                  <a:cubicBezTo>
                    <a:pt x="369425" y="1876298"/>
                    <a:pt x="366705" y="1885200"/>
                    <a:pt x="361265" y="1893112"/>
                  </a:cubicBezTo>
                  <a:cubicBezTo>
                    <a:pt x="355825" y="1901025"/>
                    <a:pt x="345686" y="1907454"/>
                    <a:pt x="330850" y="1912400"/>
                  </a:cubicBezTo>
                  <a:cubicBezTo>
                    <a:pt x="316014" y="1917345"/>
                    <a:pt x="296974" y="1921301"/>
                    <a:pt x="273730" y="1924269"/>
                  </a:cubicBezTo>
                  <a:cubicBezTo>
                    <a:pt x="250487" y="1927236"/>
                    <a:pt x="220567" y="1928720"/>
                    <a:pt x="183971" y="1928720"/>
                  </a:cubicBezTo>
                  <a:cubicBezTo>
                    <a:pt x="148364" y="1928720"/>
                    <a:pt x="118691" y="1927236"/>
                    <a:pt x="94953" y="1924269"/>
                  </a:cubicBezTo>
                  <a:cubicBezTo>
                    <a:pt x="71215" y="1921301"/>
                    <a:pt x="52175" y="1917345"/>
                    <a:pt x="37833" y="1912400"/>
                  </a:cubicBezTo>
                  <a:cubicBezTo>
                    <a:pt x="23491" y="1907454"/>
                    <a:pt x="13600" y="1901025"/>
                    <a:pt x="8160" y="1893112"/>
                  </a:cubicBezTo>
                  <a:cubicBezTo>
                    <a:pt x="2720" y="1885200"/>
                    <a:pt x="0" y="1876298"/>
                    <a:pt x="0" y="1866407"/>
                  </a:cubicBezTo>
                  <a:lnTo>
                    <a:pt x="0" y="155781"/>
                  </a:lnTo>
                  <a:cubicBezTo>
                    <a:pt x="0" y="105338"/>
                    <a:pt x="13353" y="66763"/>
                    <a:pt x="40059" y="40058"/>
                  </a:cubicBezTo>
                  <a:cubicBezTo>
                    <a:pt x="66764" y="13352"/>
                    <a:pt x="102371" y="0"/>
                    <a:pt x="14688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274194" y="3786980"/>
            <a:ext cx="1291827" cy="1291827"/>
            <a:chOff x="1382807" y="174388"/>
            <a:chExt cx="3025589" cy="3025588"/>
          </a:xfrm>
        </p:grpSpPr>
        <p:sp>
          <p:nvSpPr>
            <p:cNvPr id="13" name="Rectangle 12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87171" y="832659"/>
              <a:ext cx="2621225" cy="2367317"/>
            </a:xfrm>
            <a:custGeom>
              <a:avLst/>
              <a:gdLst>
                <a:gd name="connsiteX0" fmla="*/ 633767 w 2621225"/>
                <a:gd name="connsiteY0" fmla="*/ 44486 h 2367317"/>
                <a:gd name="connsiteX1" fmla="*/ 1356744 w 2621225"/>
                <a:gd name="connsiteY1" fmla="*/ 671645 h 2367317"/>
                <a:gd name="connsiteX2" fmla="*/ 1113404 w 2621225"/>
                <a:gd name="connsiteY2" fmla="*/ 1316915 h 2367317"/>
                <a:gd name="connsiteX3" fmla="*/ 1107469 w 2621225"/>
                <a:gd name="connsiteY3" fmla="*/ 1316915 h 2367317"/>
                <a:gd name="connsiteX4" fmla="*/ 692053 w 2621225"/>
                <a:gd name="connsiteY4" fmla="*/ 173036 h 2367317"/>
                <a:gd name="connsiteX5" fmla="*/ 650511 w 2621225"/>
                <a:gd name="connsiteY5" fmla="*/ 68440 h 2367317"/>
                <a:gd name="connsiteX6" fmla="*/ 2190970 w 2621225"/>
                <a:gd name="connsiteY6" fmla="*/ 0 h 2367317"/>
                <a:gd name="connsiteX7" fmla="*/ 2621225 w 2621225"/>
                <a:gd name="connsiteY7" fmla="*/ 373232 h 2367317"/>
                <a:gd name="connsiteX8" fmla="*/ 2621225 w 2621225"/>
                <a:gd name="connsiteY8" fmla="*/ 2367317 h 2367317"/>
                <a:gd name="connsiteX9" fmla="*/ 598636 w 2621225"/>
                <a:gd name="connsiteY9" fmla="*/ 2367317 h 2367317"/>
                <a:gd name="connsiteX10" fmla="*/ 0 w 2621225"/>
                <a:gd name="connsiteY10" fmla="*/ 1848020 h 2367317"/>
                <a:gd name="connsiteX11" fmla="*/ 25161 w 2621225"/>
                <a:gd name="connsiteY11" fmla="*/ 1864375 h 2367317"/>
                <a:gd name="connsiteX12" fmla="*/ 82281 w 2621225"/>
                <a:gd name="connsiteY12" fmla="*/ 1876244 h 2367317"/>
                <a:gd name="connsiteX13" fmla="*/ 171299 w 2621225"/>
                <a:gd name="connsiteY13" fmla="*/ 1880695 h 2367317"/>
                <a:gd name="connsiteX14" fmla="*/ 261058 w 2621225"/>
                <a:gd name="connsiteY14" fmla="*/ 1876244 h 2367317"/>
                <a:gd name="connsiteX15" fmla="*/ 318178 w 2621225"/>
                <a:gd name="connsiteY15" fmla="*/ 1864375 h 2367317"/>
                <a:gd name="connsiteX16" fmla="*/ 348593 w 2621225"/>
                <a:gd name="connsiteY16" fmla="*/ 1845087 h 2367317"/>
                <a:gd name="connsiteX17" fmla="*/ 356753 w 2621225"/>
                <a:gd name="connsiteY17" fmla="*/ 1818382 h 2367317"/>
                <a:gd name="connsiteX18" fmla="*/ 356753 w 2621225"/>
                <a:gd name="connsiteY18" fmla="*/ 256119 h 2367317"/>
                <a:gd name="connsiteX19" fmla="*/ 359720 w 2621225"/>
                <a:gd name="connsiteY19" fmla="*/ 256119 h 2367317"/>
                <a:gd name="connsiteX20" fmla="*/ 896794 w 2621225"/>
                <a:gd name="connsiteY20" fmla="*/ 1816898 h 2367317"/>
                <a:gd name="connsiteX21" fmla="*/ 914598 w 2621225"/>
                <a:gd name="connsiteY21" fmla="*/ 1845087 h 2367317"/>
                <a:gd name="connsiteX22" fmla="*/ 950946 w 2621225"/>
                <a:gd name="connsiteY22" fmla="*/ 1865116 h 2367317"/>
                <a:gd name="connsiteX23" fmla="*/ 1009550 w 2621225"/>
                <a:gd name="connsiteY23" fmla="*/ 1876985 h 2367317"/>
                <a:gd name="connsiteX24" fmla="*/ 1095600 w 2621225"/>
                <a:gd name="connsiteY24" fmla="*/ 1880695 h 2367317"/>
                <a:gd name="connsiteX25" fmla="*/ 1181651 w 2621225"/>
                <a:gd name="connsiteY25" fmla="*/ 1878469 h 2367317"/>
                <a:gd name="connsiteX26" fmla="*/ 1240254 w 2621225"/>
                <a:gd name="connsiteY26" fmla="*/ 1868825 h 2367317"/>
                <a:gd name="connsiteX27" fmla="*/ 1276603 w 2621225"/>
                <a:gd name="connsiteY27" fmla="*/ 1848796 h 2367317"/>
                <a:gd name="connsiteX28" fmla="*/ 1295891 w 2621225"/>
                <a:gd name="connsiteY28" fmla="*/ 1816898 h 2367317"/>
                <a:gd name="connsiteX29" fmla="*/ 1852252 w 2621225"/>
                <a:gd name="connsiteY29" fmla="*/ 256119 h 2367317"/>
                <a:gd name="connsiteX30" fmla="*/ 1855219 w 2621225"/>
                <a:gd name="connsiteY30" fmla="*/ 256119 h 2367317"/>
                <a:gd name="connsiteX31" fmla="*/ 1855219 w 2621225"/>
                <a:gd name="connsiteY31" fmla="*/ 1818382 h 2367317"/>
                <a:gd name="connsiteX32" fmla="*/ 1864121 w 2621225"/>
                <a:gd name="connsiteY32" fmla="*/ 1845087 h 2367317"/>
                <a:gd name="connsiteX33" fmla="*/ 1893793 w 2621225"/>
                <a:gd name="connsiteY33" fmla="*/ 1864375 h 2367317"/>
                <a:gd name="connsiteX34" fmla="*/ 1950171 w 2621225"/>
                <a:gd name="connsiteY34" fmla="*/ 1876244 h 2367317"/>
                <a:gd name="connsiteX35" fmla="*/ 2039189 w 2621225"/>
                <a:gd name="connsiteY35" fmla="*/ 1880695 h 2367317"/>
                <a:gd name="connsiteX36" fmla="*/ 2129691 w 2621225"/>
                <a:gd name="connsiteY36" fmla="*/ 1876244 h 2367317"/>
                <a:gd name="connsiteX37" fmla="*/ 2186810 w 2621225"/>
                <a:gd name="connsiteY37" fmla="*/ 1864375 h 2367317"/>
                <a:gd name="connsiteX38" fmla="*/ 2216483 w 2621225"/>
                <a:gd name="connsiteY38" fmla="*/ 1845087 h 2367317"/>
                <a:gd name="connsiteX39" fmla="*/ 2224643 w 2621225"/>
                <a:gd name="connsiteY39" fmla="*/ 1818382 h 2367317"/>
                <a:gd name="connsiteX40" fmla="*/ 2224643 w 2621225"/>
                <a:gd name="connsiteY40" fmla="*/ 107756 h 2367317"/>
                <a:gd name="connsiteX41" fmla="*/ 2214999 w 2621225"/>
                <a:gd name="connsiteY41" fmla="*/ 41734 h 236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21225" h="2367317">
                  <a:moveTo>
                    <a:pt x="633767" y="44486"/>
                  </a:moveTo>
                  <a:lnTo>
                    <a:pt x="1356744" y="671645"/>
                  </a:lnTo>
                  <a:lnTo>
                    <a:pt x="1113404" y="1316915"/>
                  </a:lnTo>
                  <a:lnTo>
                    <a:pt x="1107469" y="1316915"/>
                  </a:lnTo>
                  <a:lnTo>
                    <a:pt x="692053" y="173036"/>
                  </a:lnTo>
                  <a:cubicBezTo>
                    <a:pt x="680184" y="131494"/>
                    <a:pt x="666337" y="96629"/>
                    <a:pt x="650511" y="68440"/>
                  </a:cubicBezTo>
                  <a:close/>
                  <a:moveTo>
                    <a:pt x="2190970" y="0"/>
                  </a:moveTo>
                  <a:lnTo>
                    <a:pt x="2621225" y="373232"/>
                  </a:lnTo>
                  <a:lnTo>
                    <a:pt x="2621225" y="2367317"/>
                  </a:lnTo>
                  <a:lnTo>
                    <a:pt x="598636" y="2367317"/>
                  </a:lnTo>
                  <a:lnTo>
                    <a:pt x="0" y="1848020"/>
                  </a:lnTo>
                  <a:lnTo>
                    <a:pt x="25161" y="1864375"/>
                  </a:lnTo>
                  <a:cubicBezTo>
                    <a:pt x="39503" y="1869320"/>
                    <a:pt x="58543" y="1873276"/>
                    <a:pt x="82281" y="1876244"/>
                  </a:cubicBezTo>
                  <a:cubicBezTo>
                    <a:pt x="106019" y="1879211"/>
                    <a:pt x="135692" y="1880695"/>
                    <a:pt x="171299" y="1880695"/>
                  </a:cubicBezTo>
                  <a:cubicBezTo>
                    <a:pt x="207895" y="1880695"/>
                    <a:pt x="237815" y="1879211"/>
                    <a:pt x="261058" y="1876244"/>
                  </a:cubicBezTo>
                  <a:cubicBezTo>
                    <a:pt x="284302" y="1873276"/>
                    <a:pt x="303342" y="1869320"/>
                    <a:pt x="318178" y="1864375"/>
                  </a:cubicBezTo>
                  <a:cubicBezTo>
                    <a:pt x="333014" y="1859429"/>
                    <a:pt x="343153" y="1853000"/>
                    <a:pt x="348593" y="1845087"/>
                  </a:cubicBezTo>
                  <a:cubicBezTo>
                    <a:pt x="354033" y="1837175"/>
                    <a:pt x="356753" y="1828273"/>
                    <a:pt x="356753" y="1818382"/>
                  </a:cubicBezTo>
                  <a:lnTo>
                    <a:pt x="356753" y="256119"/>
                  </a:lnTo>
                  <a:lnTo>
                    <a:pt x="359720" y="256119"/>
                  </a:lnTo>
                  <a:lnTo>
                    <a:pt x="896794" y="1816898"/>
                  </a:lnTo>
                  <a:cubicBezTo>
                    <a:pt x="899761" y="1827778"/>
                    <a:pt x="905696" y="1837175"/>
                    <a:pt x="914598" y="1845087"/>
                  </a:cubicBezTo>
                  <a:cubicBezTo>
                    <a:pt x="923499" y="1853000"/>
                    <a:pt x="935616" y="1859676"/>
                    <a:pt x="950946" y="1865116"/>
                  </a:cubicBezTo>
                  <a:cubicBezTo>
                    <a:pt x="966277" y="1870556"/>
                    <a:pt x="985812" y="1874513"/>
                    <a:pt x="1009550" y="1876985"/>
                  </a:cubicBezTo>
                  <a:cubicBezTo>
                    <a:pt x="1033288" y="1879458"/>
                    <a:pt x="1061971" y="1880695"/>
                    <a:pt x="1095600" y="1880695"/>
                  </a:cubicBezTo>
                  <a:cubicBezTo>
                    <a:pt x="1129229" y="1880695"/>
                    <a:pt x="1157913" y="1879953"/>
                    <a:pt x="1181651" y="1878469"/>
                  </a:cubicBezTo>
                  <a:cubicBezTo>
                    <a:pt x="1205389" y="1876985"/>
                    <a:pt x="1224924" y="1873771"/>
                    <a:pt x="1240254" y="1868825"/>
                  </a:cubicBezTo>
                  <a:cubicBezTo>
                    <a:pt x="1255585" y="1863880"/>
                    <a:pt x="1267702" y="1857204"/>
                    <a:pt x="1276603" y="1848796"/>
                  </a:cubicBezTo>
                  <a:cubicBezTo>
                    <a:pt x="1285505" y="1840389"/>
                    <a:pt x="1291934" y="1829756"/>
                    <a:pt x="1295891" y="1816898"/>
                  </a:cubicBezTo>
                  <a:lnTo>
                    <a:pt x="1852252" y="256119"/>
                  </a:lnTo>
                  <a:lnTo>
                    <a:pt x="1855219" y="256119"/>
                  </a:lnTo>
                  <a:lnTo>
                    <a:pt x="1855219" y="1818382"/>
                  </a:lnTo>
                  <a:cubicBezTo>
                    <a:pt x="1855219" y="1828273"/>
                    <a:pt x="1858186" y="1837175"/>
                    <a:pt x="1864121" y="1845087"/>
                  </a:cubicBezTo>
                  <a:cubicBezTo>
                    <a:pt x="1870055" y="1853000"/>
                    <a:pt x="1879946" y="1859429"/>
                    <a:pt x="1893793" y="1864375"/>
                  </a:cubicBezTo>
                  <a:cubicBezTo>
                    <a:pt x="1907641" y="1869320"/>
                    <a:pt x="1926433" y="1873276"/>
                    <a:pt x="1950171" y="1876244"/>
                  </a:cubicBezTo>
                  <a:cubicBezTo>
                    <a:pt x="1973910" y="1879211"/>
                    <a:pt x="2003582" y="1880695"/>
                    <a:pt x="2039189" y="1880695"/>
                  </a:cubicBezTo>
                  <a:cubicBezTo>
                    <a:pt x="2075785" y="1880695"/>
                    <a:pt x="2105953" y="1879211"/>
                    <a:pt x="2129691" y="1876244"/>
                  </a:cubicBezTo>
                  <a:cubicBezTo>
                    <a:pt x="2153429" y="1873276"/>
                    <a:pt x="2172469" y="1869320"/>
                    <a:pt x="2186810" y="1864375"/>
                  </a:cubicBezTo>
                  <a:cubicBezTo>
                    <a:pt x="2201152" y="1859429"/>
                    <a:pt x="2211043" y="1853000"/>
                    <a:pt x="2216483" y="1845087"/>
                  </a:cubicBezTo>
                  <a:cubicBezTo>
                    <a:pt x="2221923" y="1837175"/>
                    <a:pt x="2224643" y="1828273"/>
                    <a:pt x="2224643" y="1818382"/>
                  </a:cubicBezTo>
                  <a:lnTo>
                    <a:pt x="2224643" y="107756"/>
                  </a:lnTo>
                  <a:cubicBezTo>
                    <a:pt x="2224643" y="83029"/>
                    <a:pt x="2221429" y="61022"/>
                    <a:pt x="2214999" y="4173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774499" y="784634"/>
              <a:ext cx="2237315" cy="1928720"/>
            </a:xfrm>
            <a:custGeom>
              <a:avLst/>
              <a:gdLst/>
              <a:ahLst/>
              <a:cxnLst/>
              <a:rect l="l" t="t" r="r" b="b"/>
              <a:pathLst>
                <a:path w="2237315" h="1928720">
                  <a:moveTo>
                    <a:pt x="146880" y="0"/>
                  </a:moveTo>
                  <a:lnTo>
                    <a:pt x="402064" y="0"/>
                  </a:lnTo>
                  <a:cubicBezTo>
                    <a:pt x="447562" y="0"/>
                    <a:pt x="486631" y="3709"/>
                    <a:pt x="519271" y="11127"/>
                  </a:cubicBezTo>
                  <a:cubicBezTo>
                    <a:pt x="551911" y="18545"/>
                    <a:pt x="580100" y="30909"/>
                    <a:pt x="603838" y="48218"/>
                  </a:cubicBezTo>
                  <a:cubicBezTo>
                    <a:pt x="627576" y="65527"/>
                    <a:pt x="647358" y="88276"/>
                    <a:pt x="663183" y="116465"/>
                  </a:cubicBezTo>
                  <a:cubicBezTo>
                    <a:pt x="679009" y="144654"/>
                    <a:pt x="692856" y="179519"/>
                    <a:pt x="704725" y="221061"/>
                  </a:cubicBezTo>
                  <a:lnTo>
                    <a:pt x="1120141" y="1364940"/>
                  </a:lnTo>
                  <a:lnTo>
                    <a:pt x="1126076" y="1364940"/>
                  </a:lnTo>
                  <a:lnTo>
                    <a:pt x="1556329" y="224028"/>
                  </a:lnTo>
                  <a:cubicBezTo>
                    <a:pt x="1569187" y="182486"/>
                    <a:pt x="1583281" y="147374"/>
                    <a:pt x="1598612" y="118690"/>
                  </a:cubicBezTo>
                  <a:cubicBezTo>
                    <a:pt x="1613943" y="90007"/>
                    <a:pt x="1631747" y="66763"/>
                    <a:pt x="1652023" y="48960"/>
                  </a:cubicBezTo>
                  <a:cubicBezTo>
                    <a:pt x="1672299" y="31156"/>
                    <a:pt x="1696285" y="18545"/>
                    <a:pt x="1723979" y="11127"/>
                  </a:cubicBezTo>
                  <a:cubicBezTo>
                    <a:pt x="1751673" y="3709"/>
                    <a:pt x="1783819" y="0"/>
                    <a:pt x="1820415" y="0"/>
                  </a:cubicBezTo>
                  <a:lnTo>
                    <a:pt x="2083018" y="0"/>
                  </a:lnTo>
                  <a:cubicBezTo>
                    <a:pt x="2109723" y="0"/>
                    <a:pt x="2132719" y="3462"/>
                    <a:pt x="2152006" y="10385"/>
                  </a:cubicBezTo>
                  <a:cubicBezTo>
                    <a:pt x="2171294" y="17309"/>
                    <a:pt x="2187119" y="27447"/>
                    <a:pt x="2199482" y="40800"/>
                  </a:cubicBezTo>
                  <a:cubicBezTo>
                    <a:pt x="2211846" y="54152"/>
                    <a:pt x="2221243" y="70472"/>
                    <a:pt x="2227671" y="89759"/>
                  </a:cubicBezTo>
                  <a:cubicBezTo>
                    <a:pt x="2234101" y="109047"/>
                    <a:pt x="2237315" y="131054"/>
                    <a:pt x="2237315" y="155781"/>
                  </a:cubicBezTo>
                  <a:lnTo>
                    <a:pt x="2237315" y="1866407"/>
                  </a:lnTo>
                  <a:cubicBezTo>
                    <a:pt x="2237315" y="1876298"/>
                    <a:pt x="2234595" y="1885200"/>
                    <a:pt x="2229155" y="1893112"/>
                  </a:cubicBezTo>
                  <a:cubicBezTo>
                    <a:pt x="2223715" y="1901025"/>
                    <a:pt x="2213824" y="1907454"/>
                    <a:pt x="2199482" y="1912400"/>
                  </a:cubicBezTo>
                  <a:cubicBezTo>
                    <a:pt x="2185141" y="1917345"/>
                    <a:pt x="2166101" y="1921301"/>
                    <a:pt x="2142363" y="1924269"/>
                  </a:cubicBezTo>
                  <a:cubicBezTo>
                    <a:pt x="2118625" y="1927236"/>
                    <a:pt x="2088457" y="1928720"/>
                    <a:pt x="2051861" y="1928720"/>
                  </a:cubicBezTo>
                  <a:cubicBezTo>
                    <a:pt x="2016254" y="1928720"/>
                    <a:pt x="1986582" y="1927236"/>
                    <a:pt x="1962843" y="1924269"/>
                  </a:cubicBezTo>
                  <a:cubicBezTo>
                    <a:pt x="1939105" y="1921301"/>
                    <a:pt x="1920313" y="1917345"/>
                    <a:pt x="1906465" y="1912400"/>
                  </a:cubicBezTo>
                  <a:cubicBezTo>
                    <a:pt x="1892618" y="1907454"/>
                    <a:pt x="1882727" y="1901025"/>
                    <a:pt x="1876793" y="1893112"/>
                  </a:cubicBezTo>
                  <a:cubicBezTo>
                    <a:pt x="1870858" y="1885200"/>
                    <a:pt x="1867891" y="1876298"/>
                    <a:pt x="1867891" y="1866407"/>
                  </a:cubicBezTo>
                  <a:lnTo>
                    <a:pt x="1867891" y="304144"/>
                  </a:lnTo>
                  <a:lnTo>
                    <a:pt x="1864924" y="304144"/>
                  </a:lnTo>
                  <a:lnTo>
                    <a:pt x="1308563" y="1864923"/>
                  </a:lnTo>
                  <a:cubicBezTo>
                    <a:pt x="1304606" y="1877781"/>
                    <a:pt x="1298177" y="1888414"/>
                    <a:pt x="1289275" y="1896821"/>
                  </a:cubicBezTo>
                  <a:cubicBezTo>
                    <a:pt x="1280374" y="1905229"/>
                    <a:pt x="1268257" y="1911905"/>
                    <a:pt x="1252926" y="1916850"/>
                  </a:cubicBezTo>
                  <a:cubicBezTo>
                    <a:pt x="1237596" y="1921796"/>
                    <a:pt x="1218061" y="1925010"/>
                    <a:pt x="1194323" y="1926494"/>
                  </a:cubicBezTo>
                  <a:cubicBezTo>
                    <a:pt x="1170585" y="1927978"/>
                    <a:pt x="1141901" y="1928720"/>
                    <a:pt x="1108272" y="1928720"/>
                  </a:cubicBezTo>
                  <a:cubicBezTo>
                    <a:pt x="1074643" y="1928720"/>
                    <a:pt x="1045960" y="1927483"/>
                    <a:pt x="1022222" y="1925010"/>
                  </a:cubicBezTo>
                  <a:cubicBezTo>
                    <a:pt x="998484" y="1922538"/>
                    <a:pt x="978949" y="1918581"/>
                    <a:pt x="963618" y="1913141"/>
                  </a:cubicBezTo>
                  <a:cubicBezTo>
                    <a:pt x="948288" y="1907701"/>
                    <a:pt x="936171" y="1901025"/>
                    <a:pt x="927270" y="1893112"/>
                  </a:cubicBezTo>
                  <a:cubicBezTo>
                    <a:pt x="918368" y="1885200"/>
                    <a:pt x="912433" y="1875803"/>
                    <a:pt x="909466" y="1864923"/>
                  </a:cubicBezTo>
                  <a:lnTo>
                    <a:pt x="372392" y="304144"/>
                  </a:lnTo>
                  <a:lnTo>
                    <a:pt x="369425" y="304144"/>
                  </a:lnTo>
                  <a:lnTo>
                    <a:pt x="369425" y="1866407"/>
                  </a:lnTo>
                  <a:cubicBezTo>
                    <a:pt x="369425" y="1876298"/>
                    <a:pt x="366705" y="1885200"/>
                    <a:pt x="361265" y="1893112"/>
                  </a:cubicBezTo>
                  <a:cubicBezTo>
                    <a:pt x="355825" y="1901025"/>
                    <a:pt x="345686" y="1907454"/>
                    <a:pt x="330850" y="1912400"/>
                  </a:cubicBezTo>
                  <a:cubicBezTo>
                    <a:pt x="316014" y="1917345"/>
                    <a:pt x="296974" y="1921301"/>
                    <a:pt x="273730" y="1924269"/>
                  </a:cubicBezTo>
                  <a:cubicBezTo>
                    <a:pt x="250487" y="1927236"/>
                    <a:pt x="220567" y="1928720"/>
                    <a:pt x="183971" y="1928720"/>
                  </a:cubicBezTo>
                  <a:cubicBezTo>
                    <a:pt x="148364" y="1928720"/>
                    <a:pt x="118691" y="1927236"/>
                    <a:pt x="94953" y="1924269"/>
                  </a:cubicBezTo>
                  <a:cubicBezTo>
                    <a:pt x="71215" y="1921301"/>
                    <a:pt x="52175" y="1917345"/>
                    <a:pt x="37833" y="1912400"/>
                  </a:cubicBezTo>
                  <a:cubicBezTo>
                    <a:pt x="23491" y="1907454"/>
                    <a:pt x="13600" y="1901025"/>
                    <a:pt x="8160" y="1893112"/>
                  </a:cubicBezTo>
                  <a:cubicBezTo>
                    <a:pt x="2720" y="1885200"/>
                    <a:pt x="0" y="1876298"/>
                    <a:pt x="0" y="1866407"/>
                  </a:cubicBezTo>
                  <a:lnTo>
                    <a:pt x="0" y="155781"/>
                  </a:lnTo>
                  <a:cubicBezTo>
                    <a:pt x="0" y="105338"/>
                    <a:pt x="13353" y="66763"/>
                    <a:pt x="40059" y="40058"/>
                  </a:cubicBezTo>
                  <a:cubicBezTo>
                    <a:pt x="66764" y="13352"/>
                    <a:pt x="102371" y="0"/>
                    <a:pt x="14688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8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82900" cy="685799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</a:rPr>
              <a:t/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Public Library Spaces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The Maker Spot – North Richland Hills Public Library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6" name="Picture 4" descr="The Maker S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900" y="0"/>
            <a:ext cx="9309100" cy="690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57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634999"/>
            <a:ext cx="10515600" cy="3509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+mj-lt"/>
              </a:rPr>
              <a:t>hat is </a:t>
            </a:r>
            <a:r>
              <a:rPr lang="en-US" sz="6000" dirty="0" smtClean="0"/>
              <a:t>a       </a:t>
            </a:r>
            <a:r>
              <a:rPr lang="en-US" sz="6000" dirty="0" err="1" smtClean="0">
                <a:latin typeface="+mj-lt"/>
              </a:rPr>
              <a:t>akey</a:t>
            </a:r>
            <a:r>
              <a:rPr lang="en-US" sz="6000" dirty="0" smtClean="0">
                <a:latin typeface="+mj-lt"/>
              </a:rPr>
              <a:t>        </a:t>
            </a:r>
            <a:r>
              <a:rPr lang="en-US" sz="6000" dirty="0" err="1" smtClean="0">
                <a:latin typeface="+mj-lt"/>
              </a:rPr>
              <a:t>akey</a:t>
            </a:r>
            <a:r>
              <a:rPr lang="en-US" sz="6000" dirty="0" smtClean="0">
                <a:latin typeface="+mj-lt"/>
              </a:rPr>
              <a:t>?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90990" y="355577"/>
            <a:ext cx="1291827" cy="1291827"/>
            <a:chOff x="1382807" y="174388"/>
            <a:chExt cx="3025588" cy="3025589"/>
          </a:xfrm>
        </p:grpSpPr>
        <p:sp>
          <p:nvSpPr>
            <p:cNvPr id="5" name="Rectangle 4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77428" y="814842"/>
              <a:ext cx="2430967" cy="2385135"/>
            </a:xfrm>
            <a:custGeom>
              <a:avLst/>
              <a:gdLst>
                <a:gd name="connsiteX0" fmla="*/ 1131453 w 2430967"/>
                <a:gd name="connsiteY0" fmla="*/ 8787 h 2385135"/>
                <a:gd name="connsiteX1" fmla="*/ 1735825 w 2430967"/>
                <a:gd name="connsiteY1" fmla="*/ 533060 h 2385135"/>
                <a:gd name="connsiteX2" fmla="*/ 1511071 w 2430967"/>
                <a:gd name="connsiteY2" fmla="*/ 1511284 h 2385135"/>
                <a:gd name="connsiteX3" fmla="*/ 1508103 w 2430967"/>
                <a:gd name="connsiteY3" fmla="*/ 1511284 h 2385135"/>
                <a:gd name="connsiteX4" fmla="*/ 1146098 w 2430967"/>
                <a:gd name="connsiteY4" fmla="*/ 51392 h 2385135"/>
                <a:gd name="connsiteX5" fmla="*/ 2219031 w 2430967"/>
                <a:gd name="connsiteY5" fmla="*/ 496 h 2385135"/>
                <a:gd name="connsiteX6" fmla="*/ 2430967 w 2430967"/>
                <a:gd name="connsiteY6" fmla="*/ 184343 h 2385135"/>
                <a:gd name="connsiteX7" fmla="*/ 2430967 w 2430967"/>
                <a:gd name="connsiteY7" fmla="*/ 2385135 h 2385135"/>
                <a:gd name="connsiteX8" fmla="*/ 692657 w 2430967"/>
                <a:gd name="connsiteY8" fmla="*/ 2385135 h 2385135"/>
                <a:gd name="connsiteX9" fmla="*/ 95548 w 2430967"/>
                <a:gd name="connsiteY9" fmla="*/ 1867163 h 2385135"/>
                <a:gd name="connsiteX10" fmla="*/ 119425 w 2430967"/>
                <a:gd name="connsiteY10" fmla="*/ 1879967 h 2385135"/>
                <a:gd name="connsiteX11" fmla="*/ 200283 w 2430967"/>
                <a:gd name="connsiteY11" fmla="*/ 1894803 h 2385135"/>
                <a:gd name="connsiteX12" fmla="*/ 337519 w 2430967"/>
                <a:gd name="connsiteY12" fmla="*/ 1898513 h 2385135"/>
                <a:gd name="connsiteX13" fmla="*/ 468820 w 2430967"/>
                <a:gd name="connsiteY13" fmla="*/ 1894803 h 2385135"/>
                <a:gd name="connsiteX14" fmla="*/ 547453 w 2430967"/>
                <a:gd name="connsiteY14" fmla="*/ 1879225 h 2385135"/>
                <a:gd name="connsiteX15" fmla="*/ 589736 w 2430967"/>
                <a:gd name="connsiteY15" fmla="*/ 1845844 h 2385135"/>
                <a:gd name="connsiteX16" fmla="*/ 610507 w 2430967"/>
                <a:gd name="connsiteY16" fmla="*/ 1790208 h 2385135"/>
                <a:gd name="connsiteX17" fmla="*/ 901299 w 2430967"/>
                <a:gd name="connsiteY17" fmla="*/ 573630 h 2385135"/>
                <a:gd name="connsiteX18" fmla="*/ 904266 w 2430967"/>
                <a:gd name="connsiteY18" fmla="*/ 573630 h 2385135"/>
                <a:gd name="connsiteX19" fmla="*/ 1211377 w 2430967"/>
                <a:gd name="connsiteY19" fmla="*/ 1790208 h 2385135"/>
                <a:gd name="connsiteX20" fmla="*/ 1232148 w 2430967"/>
                <a:gd name="connsiteY20" fmla="*/ 1847327 h 2385135"/>
                <a:gd name="connsiteX21" fmla="*/ 1275173 w 2430967"/>
                <a:gd name="connsiteY21" fmla="*/ 1879967 h 2385135"/>
                <a:gd name="connsiteX22" fmla="*/ 1356031 w 2430967"/>
                <a:gd name="connsiteY22" fmla="*/ 1894803 h 2385135"/>
                <a:gd name="connsiteX23" fmla="*/ 1491783 w 2430967"/>
                <a:gd name="connsiteY23" fmla="*/ 1898513 h 2385135"/>
                <a:gd name="connsiteX24" fmla="*/ 1616408 w 2430967"/>
                <a:gd name="connsiteY24" fmla="*/ 1894803 h 2385135"/>
                <a:gd name="connsiteX25" fmla="*/ 1696524 w 2430967"/>
                <a:gd name="connsiteY25" fmla="*/ 1879967 h 2385135"/>
                <a:gd name="connsiteX26" fmla="*/ 1743259 w 2430967"/>
                <a:gd name="connsiteY26" fmla="*/ 1847327 h 2385135"/>
                <a:gd name="connsiteX27" fmla="*/ 1767739 w 2430967"/>
                <a:gd name="connsiteY27" fmla="*/ 1790208 h 2385135"/>
                <a:gd name="connsiteX28" fmla="*/ 2208377 w 2430967"/>
                <a:gd name="connsiteY28" fmla="*/ 119640 h 2385135"/>
                <a:gd name="connsiteX29" fmla="*/ 2223955 w 2430967"/>
                <a:gd name="connsiteY29" fmla="*/ 32847 h 2385135"/>
                <a:gd name="connsiteX30" fmla="*/ 2221544 w 2430967"/>
                <a:gd name="connsiteY30" fmla="*/ 4844 h 2385135"/>
                <a:gd name="connsiteX31" fmla="*/ 0 w 2430967"/>
                <a:gd name="connsiteY31" fmla="*/ 0 h 2385135"/>
                <a:gd name="connsiteX32" fmla="*/ 589255 w 2430967"/>
                <a:gd name="connsiteY32" fmla="*/ 511160 h 2385135"/>
                <a:gd name="connsiteX33" fmla="*/ 349388 w 2430967"/>
                <a:gd name="connsiteY33" fmla="*/ 1511284 h 2385135"/>
                <a:gd name="connsiteX34" fmla="*/ 347904 w 2430967"/>
                <a:gd name="connsiteY34" fmla="*/ 1511284 h 2385135"/>
                <a:gd name="connsiteX35" fmla="*/ 11120 w 2430967"/>
                <a:gd name="connsiteY35" fmla="*/ 41006 h 238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30967" h="2385135">
                  <a:moveTo>
                    <a:pt x="1131453" y="8787"/>
                  </a:moveTo>
                  <a:lnTo>
                    <a:pt x="1735825" y="533060"/>
                  </a:lnTo>
                  <a:lnTo>
                    <a:pt x="1511071" y="1511284"/>
                  </a:lnTo>
                  <a:lnTo>
                    <a:pt x="1508103" y="1511284"/>
                  </a:lnTo>
                  <a:lnTo>
                    <a:pt x="1146098" y="51392"/>
                  </a:lnTo>
                  <a:close/>
                  <a:moveTo>
                    <a:pt x="2219031" y="496"/>
                  </a:moveTo>
                  <a:lnTo>
                    <a:pt x="2430967" y="184343"/>
                  </a:lnTo>
                  <a:lnTo>
                    <a:pt x="2430967" y="2385135"/>
                  </a:lnTo>
                  <a:lnTo>
                    <a:pt x="692657" y="2385135"/>
                  </a:lnTo>
                  <a:lnTo>
                    <a:pt x="95548" y="1867163"/>
                  </a:lnTo>
                  <a:lnTo>
                    <a:pt x="119425" y="1879967"/>
                  </a:lnTo>
                  <a:cubicBezTo>
                    <a:pt x="139207" y="1887385"/>
                    <a:pt x="166160" y="1892331"/>
                    <a:pt x="200283" y="1894803"/>
                  </a:cubicBezTo>
                  <a:cubicBezTo>
                    <a:pt x="234407" y="1897276"/>
                    <a:pt x="280152" y="1898513"/>
                    <a:pt x="337519" y="1898513"/>
                  </a:cubicBezTo>
                  <a:cubicBezTo>
                    <a:pt x="391919" y="1898513"/>
                    <a:pt x="435686" y="1897276"/>
                    <a:pt x="468820" y="1894803"/>
                  </a:cubicBezTo>
                  <a:cubicBezTo>
                    <a:pt x="501955" y="1892331"/>
                    <a:pt x="528165" y="1887138"/>
                    <a:pt x="547453" y="1879225"/>
                  </a:cubicBezTo>
                  <a:cubicBezTo>
                    <a:pt x="566740" y="1871312"/>
                    <a:pt x="580834" y="1860185"/>
                    <a:pt x="589736" y="1845844"/>
                  </a:cubicBezTo>
                  <a:cubicBezTo>
                    <a:pt x="598638" y="1831502"/>
                    <a:pt x="605562" y="1812956"/>
                    <a:pt x="610507" y="1790208"/>
                  </a:cubicBezTo>
                  <a:lnTo>
                    <a:pt x="901299" y="573630"/>
                  </a:lnTo>
                  <a:lnTo>
                    <a:pt x="904266" y="573630"/>
                  </a:lnTo>
                  <a:lnTo>
                    <a:pt x="1211377" y="1790208"/>
                  </a:lnTo>
                  <a:cubicBezTo>
                    <a:pt x="1216323" y="1813946"/>
                    <a:pt x="1223246" y="1832985"/>
                    <a:pt x="1232148" y="1847327"/>
                  </a:cubicBezTo>
                  <a:cubicBezTo>
                    <a:pt x="1241050" y="1861669"/>
                    <a:pt x="1255392" y="1872549"/>
                    <a:pt x="1275173" y="1879967"/>
                  </a:cubicBezTo>
                  <a:cubicBezTo>
                    <a:pt x="1294955" y="1887385"/>
                    <a:pt x="1321908" y="1892331"/>
                    <a:pt x="1356031" y="1894803"/>
                  </a:cubicBezTo>
                  <a:cubicBezTo>
                    <a:pt x="1390155" y="1897276"/>
                    <a:pt x="1435405" y="1898513"/>
                    <a:pt x="1491783" y="1898513"/>
                  </a:cubicBezTo>
                  <a:cubicBezTo>
                    <a:pt x="1542227" y="1898513"/>
                    <a:pt x="1583768" y="1897276"/>
                    <a:pt x="1616408" y="1894803"/>
                  </a:cubicBezTo>
                  <a:cubicBezTo>
                    <a:pt x="1649048" y="1892331"/>
                    <a:pt x="1675753" y="1887385"/>
                    <a:pt x="1696524" y="1879967"/>
                  </a:cubicBezTo>
                  <a:cubicBezTo>
                    <a:pt x="1717295" y="1872549"/>
                    <a:pt x="1732873" y="1861669"/>
                    <a:pt x="1743259" y="1847327"/>
                  </a:cubicBezTo>
                  <a:cubicBezTo>
                    <a:pt x="1753644" y="1832985"/>
                    <a:pt x="1761804" y="1813946"/>
                    <a:pt x="1767739" y="1790208"/>
                  </a:cubicBezTo>
                  <a:lnTo>
                    <a:pt x="2208377" y="119640"/>
                  </a:lnTo>
                  <a:cubicBezTo>
                    <a:pt x="2217279" y="83043"/>
                    <a:pt x="2222471" y="54113"/>
                    <a:pt x="2223955" y="32847"/>
                  </a:cubicBezTo>
                  <a:cubicBezTo>
                    <a:pt x="2224697" y="22215"/>
                    <a:pt x="2223894" y="12880"/>
                    <a:pt x="2221544" y="4844"/>
                  </a:cubicBezTo>
                  <a:close/>
                  <a:moveTo>
                    <a:pt x="0" y="0"/>
                  </a:moveTo>
                  <a:lnTo>
                    <a:pt x="589255" y="511160"/>
                  </a:lnTo>
                  <a:lnTo>
                    <a:pt x="349388" y="1511284"/>
                  </a:lnTo>
                  <a:lnTo>
                    <a:pt x="347904" y="1511284"/>
                  </a:lnTo>
                  <a:lnTo>
                    <a:pt x="11120" y="41006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580440" y="775732"/>
              <a:ext cx="2621210" cy="1937622"/>
            </a:xfrm>
            <a:custGeom>
              <a:avLst/>
              <a:gdLst/>
              <a:ahLst/>
              <a:cxnLst/>
              <a:rect l="l" t="t" r="r" b="b"/>
              <a:pathLst>
                <a:path w="2621210" h="1937622">
                  <a:moveTo>
                    <a:pt x="195949" y="0"/>
                  </a:moveTo>
                  <a:cubicBezTo>
                    <a:pt x="242436" y="0"/>
                    <a:pt x="279280" y="742"/>
                    <a:pt x="306480" y="2225"/>
                  </a:cubicBezTo>
                  <a:cubicBezTo>
                    <a:pt x="333679" y="3709"/>
                    <a:pt x="354203" y="7171"/>
                    <a:pt x="368050" y="12611"/>
                  </a:cubicBezTo>
                  <a:cubicBezTo>
                    <a:pt x="381897" y="18051"/>
                    <a:pt x="391294" y="25964"/>
                    <a:pt x="396239" y="36349"/>
                  </a:cubicBezTo>
                  <a:cubicBezTo>
                    <a:pt x="401185" y="46734"/>
                    <a:pt x="405141" y="61323"/>
                    <a:pt x="408108" y="80116"/>
                  </a:cubicBezTo>
                  <a:lnTo>
                    <a:pt x="744892" y="1550394"/>
                  </a:lnTo>
                  <a:lnTo>
                    <a:pt x="746376" y="1550394"/>
                  </a:lnTo>
                  <a:lnTo>
                    <a:pt x="1096513" y="90502"/>
                  </a:lnTo>
                  <a:cubicBezTo>
                    <a:pt x="1100469" y="71709"/>
                    <a:pt x="1105662" y="56378"/>
                    <a:pt x="1112091" y="44509"/>
                  </a:cubicBezTo>
                  <a:cubicBezTo>
                    <a:pt x="1118520" y="32640"/>
                    <a:pt x="1129400" y="23491"/>
                    <a:pt x="1144731" y="17062"/>
                  </a:cubicBezTo>
                  <a:cubicBezTo>
                    <a:pt x="1160062" y="10633"/>
                    <a:pt x="1181080" y="6182"/>
                    <a:pt x="1207785" y="3709"/>
                  </a:cubicBezTo>
                  <a:cubicBezTo>
                    <a:pt x="1234490" y="1236"/>
                    <a:pt x="1270098" y="0"/>
                    <a:pt x="1314606" y="0"/>
                  </a:cubicBezTo>
                  <a:cubicBezTo>
                    <a:pt x="1362083" y="0"/>
                    <a:pt x="1399915" y="989"/>
                    <a:pt x="1428104" y="2967"/>
                  </a:cubicBezTo>
                  <a:cubicBezTo>
                    <a:pt x="1456293" y="4946"/>
                    <a:pt x="1478053" y="9149"/>
                    <a:pt x="1493384" y="15578"/>
                  </a:cubicBezTo>
                  <a:cubicBezTo>
                    <a:pt x="1508715" y="22007"/>
                    <a:pt x="1519842" y="31156"/>
                    <a:pt x="1526766" y="43025"/>
                  </a:cubicBezTo>
                  <a:cubicBezTo>
                    <a:pt x="1533689" y="54894"/>
                    <a:pt x="1539129" y="70720"/>
                    <a:pt x="1543086" y="90502"/>
                  </a:cubicBezTo>
                  <a:lnTo>
                    <a:pt x="1905091" y="1550394"/>
                  </a:lnTo>
                  <a:lnTo>
                    <a:pt x="1908059" y="1550394"/>
                  </a:lnTo>
                  <a:lnTo>
                    <a:pt x="2244843" y="84567"/>
                  </a:lnTo>
                  <a:cubicBezTo>
                    <a:pt x="2247810" y="68742"/>
                    <a:pt x="2251766" y="55142"/>
                    <a:pt x="2256712" y="43767"/>
                  </a:cubicBezTo>
                  <a:cubicBezTo>
                    <a:pt x="2261657" y="32393"/>
                    <a:pt x="2271053" y="23491"/>
                    <a:pt x="2284901" y="17062"/>
                  </a:cubicBezTo>
                  <a:cubicBezTo>
                    <a:pt x="2298748" y="10633"/>
                    <a:pt x="2318529" y="6182"/>
                    <a:pt x="2344246" y="3709"/>
                  </a:cubicBezTo>
                  <a:cubicBezTo>
                    <a:pt x="2369962" y="1236"/>
                    <a:pt x="2406064" y="0"/>
                    <a:pt x="2452551" y="0"/>
                  </a:cubicBezTo>
                  <a:cubicBezTo>
                    <a:pt x="2496071" y="0"/>
                    <a:pt x="2529947" y="1236"/>
                    <a:pt x="2554180" y="3709"/>
                  </a:cubicBezTo>
                  <a:cubicBezTo>
                    <a:pt x="2578412" y="6182"/>
                    <a:pt x="2595968" y="12858"/>
                    <a:pt x="2606848" y="23738"/>
                  </a:cubicBezTo>
                  <a:cubicBezTo>
                    <a:pt x="2617729" y="34618"/>
                    <a:pt x="2622427" y="50691"/>
                    <a:pt x="2620943" y="71956"/>
                  </a:cubicBezTo>
                  <a:cubicBezTo>
                    <a:pt x="2619459" y="93222"/>
                    <a:pt x="2614267" y="122152"/>
                    <a:pt x="2605365" y="158749"/>
                  </a:cubicBezTo>
                  <a:lnTo>
                    <a:pt x="2164727" y="1829317"/>
                  </a:lnTo>
                  <a:cubicBezTo>
                    <a:pt x="2158792" y="1853055"/>
                    <a:pt x="2150632" y="1872094"/>
                    <a:pt x="2140247" y="1886436"/>
                  </a:cubicBezTo>
                  <a:cubicBezTo>
                    <a:pt x="2129861" y="1900778"/>
                    <a:pt x="2114283" y="1911658"/>
                    <a:pt x="2093512" y="1919076"/>
                  </a:cubicBezTo>
                  <a:cubicBezTo>
                    <a:pt x="2072741" y="1926494"/>
                    <a:pt x="2046036" y="1931440"/>
                    <a:pt x="2013396" y="1933912"/>
                  </a:cubicBezTo>
                  <a:cubicBezTo>
                    <a:pt x="1980756" y="1936385"/>
                    <a:pt x="1939215" y="1937622"/>
                    <a:pt x="1888771" y="1937622"/>
                  </a:cubicBezTo>
                  <a:cubicBezTo>
                    <a:pt x="1832393" y="1937622"/>
                    <a:pt x="1787143" y="1936385"/>
                    <a:pt x="1753019" y="1933912"/>
                  </a:cubicBezTo>
                  <a:cubicBezTo>
                    <a:pt x="1718896" y="1931440"/>
                    <a:pt x="1691943" y="1926494"/>
                    <a:pt x="1672161" y="1919076"/>
                  </a:cubicBezTo>
                  <a:cubicBezTo>
                    <a:pt x="1652380" y="1911658"/>
                    <a:pt x="1638038" y="1900778"/>
                    <a:pt x="1629136" y="1886436"/>
                  </a:cubicBezTo>
                  <a:cubicBezTo>
                    <a:pt x="1620234" y="1872094"/>
                    <a:pt x="1613311" y="1853055"/>
                    <a:pt x="1608365" y="1829317"/>
                  </a:cubicBezTo>
                  <a:lnTo>
                    <a:pt x="1301254" y="612739"/>
                  </a:lnTo>
                  <a:lnTo>
                    <a:pt x="1298287" y="612739"/>
                  </a:lnTo>
                  <a:lnTo>
                    <a:pt x="1007495" y="1829317"/>
                  </a:lnTo>
                  <a:cubicBezTo>
                    <a:pt x="1002550" y="1852065"/>
                    <a:pt x="995626" y="1870611"/>
                    <a:pt x="986724" y="1884953"/>
                  </a:cubicBezTo>
                  <a:cubicBezTo>
                    <a:pt x="977822" y="1899294"/>
                    <a:pt x="963728" y="1910421"/>
                    <a:pt x="944441" y="1918334"/>
                  </a:cubicBezTo>
                  <a:cubicBezTo>
                    <a:pt x="925153" y="1926247"/>
                    <a:pt x="898943" y="1931440"/>
                    <a:pt x="865808" y="1933912"/>
                  </a:cubicBezTo>
                  <a:cubicBezTo>
                    <a:pt x="832674" y="1936385"/>
                    <a:pt x="788907" y="1937622"/>
                    <a:pt x="734507" y="1937622"/>
                  </a:cubicBezTo>
                  <a:cubicBezTo>
                    <a:pt x="677140" y="1937622"/>
                    <a:pt x="631395" y="1936385"/>
                    <a:pt x="597271" y="1933912"/>
                  </a:cubicBezTo>
                  <a:cubicBezTo>
                    <a:pt x="563148" y="1931440"/>
                    <a:pt x="536195" y="1926494"/>
                    <a:pt x="516413" y="1919076"/>
                  </a:cubicBezTo>
                  <a:cubicBezTo>
                    <a:pt x="496631" y="1911658"/>
                    <a:pt x="482290" y="1900778"/>
                    <a:pt x="473388" y="1886436"/>
                  </a:cubicBezTo>
                  <a:cubicBezTo>
                    <a:pt x="464486" y="1872094"/>
                    <a:pt x="457068" y="1853055"/>
                    <a:pt x="451133" y="1829317"/>
                  </a:cubicBezTo>
                  <a:lnTo>
                    <a:pt x="14946" y="154298"/>
                  </a:lnTo>
                  <a:cubicBezTo>
                    <a:pt x="6044" y="118690"/>
                    <a:pt x="1099" y="90749"/>
                    <a:pt x="110" y="70472"/>
                  </a:cubicBezTo>
                  <a:cubicBezTo>
                    <a:pt x="-879" y="50196"/>
                    <a:pt x="4808" y="34618"/>
                    <a:pt x="17172" y="23738"/>
                  </a:cubicBezTo>
                  <a:cubicBezTo>
                    <a:pt x="29535" y="12858"/>
                    <a:pt x="49811" y="6182"/>
                    <a:pt x="78000" y="3709"/>
                  </a:cubicBezTo>
                  <a:cubicBezTo>
                    <a:pt x="106189" y="1236"/>
                    <a:pt x="145506" y="0"/>
                    <a:pt x="195949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646601" y="355578"/>
            <a:ext cx="1291827" cy="1291827"/>
            <a:chOff x="1382807" y="174388"/>
            <a:chExt cx="3025589" cy="3025588"/>
          </a:xfrm>
        </p:grpSpPr>
        <p:sp>
          <p:nvSpPr>
            <p:cNvPr id="9" name="Rectangle 8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87171" y="832659"/>
              <a:ext cx="2621225" cy="2367317"/>
            </a:xfrm>
            <a:custGeom>
              <a:avLst/>
              <a:gdLst>
                <a:gd name="connsiteX0" fmla="*/ 633767 w 2621225"/>
                <a:gd name="connsiteY0" fmla="*/ 44486 h 2367317"/>
                <a:gd name="connsiteX1" fmla="*/ 1356744 w 2621225"/>
                <a:gd name="connsiteY1" fmla="*/ 671645 h 2367317"/>
                <a:gd name="connsiteX2" fmla="*/ 1113404 w 2621225"/>
                <a:gd name="connsiteY2" fmla="*/ 1316915 h 2367317"/>
                <a:gd name="connsiteX3" fmla="*/ 1107469 w 2621225"/>
                <a:gd name="connsiteY3" fmla="*/ 1316915 h 2367317"/>
                <a:gd name="connsiteX4" fmla="*/ 692053 w 2621225"/>
                <a:gd name="connsiteY4" fmla="*/ 173036 h 2367317"/>
                <a:gd name="connsiteX5" fmla="*/ 650511 w 2621225"/>
                <a:gd name="connsiteY5" fmla="*/ 68440 h 2367317"/>
                <a:gd name="connsiteX6" fmla="*/ 2190970 w 2621225"/>
                <a:gd name="connsiteY6" fmla="*/ 0 h 2367317"/>
                <a:gd name="connsiteX7" fmla="*/ 2621225 w 2621225"/>
                <a:gd name="connsiteY7" fmla="*/ 373232 h 2367317"/>
                <a:gd name="connsiteX8" fmla="*/ 2621225 w 2621225"/>
                <a:gd name="connsiteY8" fmla="*/ 2367317 h 2367317"/>
                <a:gd name="connsiteX9" fmla="*/ 598636 w 2621225"/>
                <a:gd name="connsiteY9" fmla="*/ 2367317 h 2367317"/>
                <a:gd name="connsiteX10" fmla="*/ 0 w 2621225"/>
                <a:gd name="connsiteY10" fmla="*/ 1848020 h 2367317"/>
                <a:gd name="connsiteX11" fmla="*/ 25161 w 2621225"/>
                <a:gd name="connsiteY11" fmla="*/ 1864375 h 2367317"/>
                <a:gd name="connsiteX12" fmla="*/ 82281 w 2621225"/>
                <a:gd name="connsiteY12" fmla="*/ 1876244 h 2367317"/>
                <a:gd name="connsiteX13" fmla="*/ 171299 w 2621225"/>
                <a:gd name="connsiteY13" fmla="*/ 1880695 h 2367317"/>
                <a:gd name="connsiteX14" fmla="*/ 261058 w 2621225"/>
                <a:gd name="connsiteY14" fmla="*/ 1876244 h 2367317"/>
                <a:gd name="connsiteX15" fmla="*/ 318178 w 2621225"/>
                <a:gd name="connsiteY15" fmla="*/ 1864375 h 2367317"/>
                <a:gd name="connsiteX16" fmla="*/ 348593 w 2621225"/>
                <a:gd name="connsiteY16" fmla="*/ 1845087 h 2367317"/>
                <a:gd name="connsiteX17" fmla="*/ 356753 w 2621225"/>
                <a:gd name="connsiteY17" fmla="*/ 1818382 h 2367317"/>
                <a:gd name="connsiteX18" fmla="*/ 356753 w 2621225"/>
                <a:gd name="connsiteY18" fmla="*/ 256119 h 2367317"/>
                <a:gd name="connsiteX19" fmla="*/ 359720 w 2621225"/>
                <a:gd name="connsiteY19" fmla="*/ 256119 h 2367317"/>
                <a:gd name="connsiteX20" fmla="*/ 896794 w 2621225"/>
                <a:gd name="connsiteY20" fmla="*/ 1816898 h 2367317"/>
                <a:gd name="connsiteX21" fmla="*/ 914598 w 2621225"/>
                <a:gd name="connsiteY21" fmla="*/ 1845087 h 2367317"/>
                <a:gd name="connsiteX22" fmla="*/ 950946 w 2621225"/>
                <a:gd name="connsiteY22" fmla="*/ 1865116 h 2367317"/>
                <a:gd name="connsiteX23" fmla="*/ 1009550 w 2621225"/>
                <a:gd name="connsiteY23" fmla="*/ 1876985 h 2367317"/>
                <a:gd name="connsiteX24" fmla="*/ 1095600 w 2621225"/>
                <a:gd name="connsiteY24" fmla="*/ 1880695 h 2367317"/>
                <a:gd name="connsiteX25" fmla="*/ 1181651 w 2621225"/>
                <a:gd name="connsiteY25" fmla="*/ 1878469 h 2367317"/>
                <a:gd name="connsiteX26" fmla="*/ 1240254 w 2621225"/>
                <a:gd name="connsiteY26" fmla="*/ 1868825 h 2367317"/>
                <a:gd name="connsiteX27" fmla="*/ 1276603 w 2621225"/>
                <a:gd name="connsiteY27" fmla="*/ 1848796 h 2367317"/>
                <a:gd name="connsiteX28" fmla="*/ 1295891 w 2621225"/>
                <a:gd name="connsiteY28" fmla="*/ 1816898 h 2367317"/>
                <a:gd name="connsiteX29" fmla="*/ 1852252 w 2621225"/>
                <a:gd name="connsiteY29" fmla="*/ 256119 h 2367317"/>
                <a:gd name="connsiteX30" fmla="*/ 1855219 w 2621225"/>
                <a:gd name="connsiteY30" fmla="*/ 256119 h 2367317"/>
                <a:gd name="connsiteX31" fmla="*/ 1855219 w 2621225"/>
                <a:gd name="connsiteY31" fmla="*/ 1818382 h 2367317"/>
                <a:gd name="connsiteX32" fmla="*/ 1864121 w 2621225"/>
                <a:gd name="connsiteY32" fmla="*/ 1845087 h 2367317"/>
                <a:gd name="connsiteX33" fmla="*/ 1893793 w 2621225"/>
                <a:gd name="connsiteY33" fmla="*/ 1864375 h 2367317"/>
                <a:gd name="connsiteX34" fmla="*/ 1950171 w 2621225"/>
                <a:gd name="connsiteY34" fmla="*/ 1876244 h 2367317"/>
                <a:gd name="connsiteX35" fmla="*/ 2039189 w 2621225"/>
                <a:gd name="connsiteY35" fmla="*/ 1880695 h 2367317"/>
                <a:gd name="connsiteX36" fmla="*/ 2129691 w 2621225"/>
                <a:gd name="connsiteY36" fmla="*/ 1876244 h 2367317"/>
                <a:gd name="connsiteX37" fmla="*/ 2186810 w 2621225"/>
                <a:gd name="connsiteY37" fmla="*/ 1864375 h 2367317"/>
                <a:gd name="connsiteX38" fmla="*/ 2216483 w 2621225"/>
                <a:gd name="connsiteY38" fmla="*/ 1845087 h 2367317"/>
                <a:gd name="connsiteX39" fmla="*/ 2224643 w 2621225"/>
                <a:gd name="connsiteY39" fmla="*/ 1818382 h 2367317"/>
                <a:gd name="connsiteX40" fmla="*/ 2224643 w 2621225"/>
                <a:gd name="connsiteY40" fmla="*/ 107756 h 2367317"/>
                <a:gd name="connsiteX41" fmla="*/ 2214999 w 2621225"/>
                <a:gd name="connsiteY41" fmla="*/ 41734 h 236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21225" h="2367317">
                  <a:moveTo>
                    <a:pt x="633767" y="44486"/>
                  </a:moveTo>
                  <a:lnTo>
                    <a:pt x="1356744" y="671645"/>
                  </a:lnTo>
                  <a:lnTo>
                    <a:pt x="1113404" y="1316915"/>
                  </a:lnTo>
                  <a:lnTo>
                    <a:pt x="1107469" y="1316915"/>
                  </a:lnTo>
                  <a:lnTo>
                    <a:pt x="692053" y="173036"/>
                  </a:lnTo>
                  <a:cubicBezTo>
                    <a:pt x="680184" y="131494"/>
                    <a:pt x="666337" y="96629"/>
                    <a:pt x="650511" y="68440"/>
                  </a:cubicBezTo>
                  <a:close/>
                  <a:moveTo>
                    <a:pt x="2190970" y="0"/>
                  </a:moveTo>
                  <a:lnTo>
                    <a:pt x="2621225" y="373232"/>
                  </a:lnTo>
                  <a:lnTo>
                    <a:pt x="2621225" y="2367317"/>
                  </a:lnTo>
                  <a:lnTo>
                    <a:pt x="598636" y="2367317"/>
                  </a:lnTo>
                  <a:lnTo>
                    <a:pt x="0" y="1848020"/>
                  </a:lnTo>
                  <a:lnTo>
                    <a:pt x="25161" y="1864375"/>
                  </a:lnTo>
                  <a:cubicBezTo>
                    <a:pt x="39503" y="1869320"/>
                    <a:pt x="58543" y="1873276"/>
                    <a:pt x="82281" y="1876244"/>
                  </a:cubicBezTo>
                  <a:cubicBezTo>
                    <a:pt x="106019" y="1879211"/>
                    <a:pt x="135692" y="1880695"/>
                    <a:pt x="171299" y="1880695"/>
                  </a:cubicBezTo>
                  <a:cubicBezTo>
                    <a:pt x="207895" y="1880695"/>
                    <a:pt x="237815" y="1879211"/>
                    <a:pt x="261058" y="1876244"/>
                  </a:cubicBezTo>
                  <a:cubicBezTo>
                    <a:pt x="284302" y="1873276"/>
                    <a:pt x="303342" y="1869320"/>
                    <a:pt x="318178" y="1864375"/>
                  </a:cubicBezTo>
                  <a:cubicBezTo>
                    <a:pt x="333014" y="1859429"/>
                    <a:pt x="343153" y="1853000"/>
                    <a:pt x="348593" y="1845087"/>
                  </a:cubicBezTo>
                  <a:cubicBezTo>
                    <a:pt x="354033" y="1837175"/>
                    <a:pt x="356753" y="1828273"/>
                    <a:pt x="356753" y="1818382"/>
                  </a:cubicBezTo>
                  <a:lnTo>
                    <a:pt x="356753" y="256119"/>
                  </a:lnTo>
                  <a:lnTo>
                    <a:pt x="359720" y="256119"/>
                  </a:lnTo>
                  <a:lnTo>
                    <a:pt x="896794" y="1816898"/>
                  </a:lnTo>
                  <a:cubicBezTo>
                    <a:pt x="899761" y="1827778"/>
                    <a:pt x="905696" y="1837175"/>
                    <a:pt x="914598" y="1845087"/>
                  </a:cubicBezTo>
                  <a:cubicBezTo>
                    <a:pt x="923499" y="1853000"/>
                    <a:pt x="935616" y="1859676"/>
                    <a:pt x="950946" y="1865116"/>
                  </a:cubicBezTo>
                  <a:cubicBezTo>
                    <a:pt x="966277" y="1870556"/>
                    <a:pt x="985812" y="1874513"/>
                    <a:pt x="1009550" y="1876985"/>
                  </a:cubicBezTo>
                  <a:cubicBezTo>
                    <a:pt x="1033288" y="1879458"/>
                    <a:pt x="1061971" y="1880695"/>
                    <a:pt x="1095600" y="1880695"/>
                  </a:cubicBezTo>
                  <a:cubicBezTo>
                    <a:pt x="1129229" y="1880695"/>
                    <a:pt x="1157913" y="1879953"/>
                    <a:pt x="1181651" y="1878469"/>
                  </a:cubicBezTo>
                  <a:cubicBezTo>
                    <a:pt x="1205389" y="1876985"/>
                    <a:pt x="1224924" y="1873771"/>
                    <a:pt x="1240254" y="1868825"/>
                  </a:cubicBezTo>
                  <a:cubicBezTo>
                    <a:pt x="1255585" y="1863880"/>
                    <a:pt x="1267702" y="1857204"/>
                    <a:pt x="1276603" y="1848796"/>
                  </a:cubicBezTo>
                  <a:cubicBezTo>
                    <a:pt x="1285505" y="1840389"/>
                    <a:pt x="1291934" y="1829756"/>
                    <a:pt x="1295891" y="1816898"/>
                  </a:cubicBezTo>
                  <a:lnTo>
                    <a:pt x="1852252" y="256119"/>
                  </a:lnTo>
                  <a:lnTo>
                    <a:pt x="1855219" y="256119"/>
                  </a:lnTo>
                  <a:lnTo>
                    <a:pt x="1855219" y="1818382"/>
                  </a:lnTo>
                  <a:cubicBezTo>
                    <a:pt x="1855219" y="1828273"/>
                    <a:pt x="1858186" y="1837175"/>
                    <a:pt x="1864121" y="1845087"/>
                  </a:cubicBezTo>
                  <a:cubicBezTo>
                    <a:pt x="1870055" y="1853000"/>
                    <a:pt x="1879946" y="1859429"/>
                    <a:pt x="1893793" y="1864375"/>
                  </a:cubicBezTo>
                  <a:cubicBezTo>
                    <a:pt x="1907641" y="1869320"/>
                    <a:pt x="1926433" y="1873276"/>
                    <a:pt x="1950171" y="1876244"/>
                  </a:cubicBezTo>
                  <a:cubicBezTo>
                    <a:pt x="1973910" y="1879211"/>
                    <a:pt x="2003582" y="1880695"/>
                    <a:pt x="2039189" y="1880695"/>
                  </a:cubicBezTo>
                  <a:cubicBezTo>
                    <a:pt x="2075785" y="1880695"/>
                    <a:pt x="2105953" y="1879211"/>
                    <a:pt x="2129691" y="1876244"/>
                  </a:cubicBezTo>
                  <a:cubicBezTo>
                    <a:pt x="2153429" y="1873276"/>
                    <a:pt x="2172469" y="1869320"/>
                    <a:pt x="2186810" y="1864375"/>
                  </a:cubicBezTo>
                  <a:cubicBezTo>
                    <a:pt x="2201152" y="1859429"/>
                    <a:pt x="2211043" y="1853000"/>
                    <a:pt x="2216483" y="1845087"/>
                  </a:cubicBezTo>
                  <a:cubicBezTo>
                    <a:pt x="2221923" y="1837175"/>
                    <a:pt x="2224643" y="1828273"/>
                    <a:pt x="2224643" y="1818382"/>
                  </a:cubicBezTo>
                  <a:lnTo>
                    <a:pt x="2224643" y="107756"/>
                  </a:lnTo>
                  <a:cubicBezTo>
                    <a:pt x="2224643" y="83029"/>
                    <a:pt x="2221429" y="61022"/>
                    <a:pt x="2214999" y="4173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74499" y="784634"/>
              <a:ext cx="2237315" cy="1928720"/>
            </a:xfrm>
            <a:custGeom>
              <a:avLst/>
              <a:gdLst/>
              <a:ahLst/>
              <a:cxnLst/>
              <a:rect l="l" t="t" r="r" b="b"/>
              <a:pathLst>
                <a:path w="2237315" h="1928720">
                  <a:moveTo>
                    <a:pt x="146880" y="0"/>
                  </a:moveTo>
                  <a:lnTo>
                    <a:pt x="402064" y="0"/>
                  </a:lnTo>
                  <a:cubicBezTo>
                    <a:pt x="447562" y="0"/>
                    <a:pt x="486631" y="3709"/>
                    <a:pt x="519271" y="11127"/>
                  </a:cubicBezTo>
                  <a:cubicBezTo>
                    <a:pt x="551911" y="18545"/>
                    <a:pt x="580100" y="30909"/>
                    <a:pt x="603838" y="48218"/>
                  </a:cubicBezTo>
                  <a:cubicBezTo>
                    <a:pt x="627576" y="65527"/>
                    <a:pt x="647358" y="88276"/>
                    <a:pt x="663183" y="116465"/>
                  </a:cubicBezTo>
                  <a:cubicBezTo>
                    <a:pt x="679009" y="144654"/>
                    <a:pt x="692856" y="179519"/>
                    <a:pt x="704725" y="221061"/>
                  </a:cubicBezTo>
                  <a:lnTo>
                    <a:pt x="1120141" y="1364940"/>
                  </a:lnTo>
                  <a:lnTo>
                    <a:pt x="1126076" y="1364940"/>
                  </a:lnTo>
                  <a:lnTo>
                    <a:pt x="1556329" y="224028"/>
                  </a:lnTo>
                  <a:cubicBezTo>
                    <a:pt x="1569187" y="182486"/>
                    <a:pt x="1583281" y="147374"/>
                    <a:pt x="1598612" y="118690"/>
                  </a:cubicBezTo>
                  <a:cubicBezTo>
                    <a:pt x="1613943" y="90007"/>
                    <a:pt x="1631747" y="66763"/>
                    <a:pt x="1652023" y="48960"/>
                  </a:cubicBezTo>
                  <a:cubicBezTo>
                    <a:pt x="1672299" y="31156"/>
                    <a:pt x="1696285" y="18545"/>
                    <a:pt x="1723979" y="11127"/>
                  </a:cubicBezTo>
                  <a:cubicBezTo>
                    <a:pt x="1751673" y="3709"/>
                    <a:pt x="1783819" y="0"/>
                    <a:pt x="1820415" y="0"/>
                  </a:cubicBezTo>
                  <a:lnTo>
                    <a:pt x="2083018" y="0"/>
                  </a:lnTo>
                  <a:cubicBezTo>
                    <a:pt x="2109723" y="0"/>
                    <a:pt x="2132719" y="3462"/>
                    <a:pt x="2152006" y="10385"/>
                  </a:cubicBezTo>
                  <a:cubicBezTo>
                    <a:pt x="2171294" y="17309"/>
                    <a:pt x="2187119" y="27447"/>
                    <a:pt x="2199482" y="40800"/>
                  </a:cubicBezTo>
                  <a:cubicBezTo>
                    <a:pt x="2211846" y="54152"/>
                    <a:pt x="2221243" y="70472"/>
                    <a:pt x="2227671" y="89759"/>
                  </a:cubicBezTo>
                  <a:cubicBezTo>
                    <a:pt x="2234101" y="109047"/>
                    <a:pt x="2237315" y="131054"/>
                    <a:pt x="2237315" y="155781"/>
                  </a:cubicBezTo>
                  <a:lnTo>
                    <a:pt x="2237315" y="1866407"/>
                  </a:lnTo>
                  <a:cubicBezTo>
                    <a:pt x="2237315" y="1876298"/>
                    <a:pt x="2234595" y="1885200"/>
                    <a:pt x="2229155" y="1893112"/>
                  </a:cubicBezTo>
                  <a:cubicBezTo>
                    <a:pt x="2223715" y="1901025"/>
                    <a:pt x="2213824" y="1907454"/>
                    <a:pt x="2199482" y="1912400"/>
                  </a:cubicBezTo>
                  <a:cubicBezTo>
                    <a:pt x="2185141" y="1917345"/>
                    <a:pt x="2166101" y="1921301"/>
                    <a:pt x="2142363" y="1924269"/>
                  </a:cubicBezTo>
                  <a:cubicBezTo>
                    <a:pt x="2118625" y="1927236"/>
                    <a:pt x="2088457" y="1928720"/>
                    <a:pt x="2051861" y="1928720"/>
                  </a:cubicBezTo>
                  <a:cubicBezTo>
                    <a:pt x="2016254" y="1928720"/>
                    <a:pt x="1986582" y="1927236"/>
                    <a:pt x="1962843" y="1924269"/>
                  </a:cubicBezTo>
                  <a:cubicBezTo>
                    <a:pt x="1939105" y="1921301"/>
                    <a:pt x="1920313" y="1917345"/>
                    <a:pt x="1906465" y="1912400"/>
                  </a:cubicBezTo>
                  <a:cubicBezTo>
                    <a:pt x="1892618" y="1907454"/>
                    <a:pt x="1882727" y="1901025"/>
                    <a:pt x="1876793" y="1893112"/>
                  </a:cubicBezTo>
                  <a:cubicBezTo>
                    <a:pt x="1870858" y="1885200"/>
                    <a:pt x="1867891" y="1876298"/>
                    <a:pt x="1867891" y="1866407"/>
                  </a:cubicBezTo>
                  <a:lnTo>
                    <a:pt x="1867891" y="304144"/>
                  </a:lnTo>
                  <a:lnTo>
                    <a:pt x="1864924" y="304144"/>
                  </a:lnTo>
                  <a:lnTo>
                    <a:pt x="1308563" y="1864923"/>
                  </a:lnTo>
                  <a:cubicBezTo>
                    <a:pt x="1304606" y="1877781"/>
                    <a:pt x="1298177" y="1888414"/>
                    <a:pt x="1289275" y="1896821"/>
                  </a:cubicBezTo>
                  <a:cubicBezTo>
                    <a:pt x="1280374" y="1905229"/>
                    <a:pt x="1268257" y="1911905"/>
                    <a:pt x="1252926" y="1916850"/>
                  </a:cubicBezTo>
                  <a:cubicBezTo>
                    <a:pt x="1237596" y="1921796"/>
                    <a:pt x="1218061" y="1925010"/>
                    <a:pt x="1194323" y="1926494"/>
                  </a:cubicBezTo>
                  <a:cubicBezTo>
                    <a:pt x="1170585" y="1927978"/>
                    <a:pt x="1141901" y="1928720"/>
                    <a:pt x="1108272" y="1928720"/>
                  </a:cubicBezTo>
                  <a:cubicBezTo>
                    <a:pt x="1074643" y="1928720"/>
                    <a:pt x="1045960" y="1927483"/>
                    <a:pt x="1022222" y="1925010"/>
                  </a:cubicBezTo>
                  <a:cubicBezTo>
                    <a:pt x="998484" y="1922538"/>
                    <a:pt x="978949" y="1918581"/>
                    <a:pt x="963618" y="1913141"/>
                  </a:cubicBezTo>
                  <a:cubicBezTo>
                    <a:pt x="948288" y="1907701"/>
                    <a:pt x="936171" y="1901025"/>
                    <a:pt x="927270" y="1893112"/>
                  </a:cubicBezTo>
                  <a:cubicBezTo>
                    <a:pt x="918368" y="1885200"/>
                    <a:pt x="912433" y="1875803"/>
                    <a:pt x="909466" y="1864923"/>
                  </a:cubicBezTo>
                  <a:lnTo>
                    <a:pt x="372392" y="304144"/>
                  </a:lnTo>
                  <a:lnTo>
                    <a:pt x="369425" y="304144"/>
                  </a:lnTo>
                  <a:lnTo>
                    <a:pt x="369425" y="1866407"/>
                  </a:lnTo>
                  <a:cubicBezTo>
                    <a:pt x="369425" y="1876298"/>
                    <a:pt x="366705" y="1885200"/>
                    <a:pt x="361265" y="1893112"/>
                  </a:cubicBezTo>
                  <a:cubicBezTo>
                    <a:pt x="355825" y="1901025"/>
                    <a:pt x="345686" y="1907454"/>
                    <a:pt x="330850" y="1912400"/>
                  </a:cubicBezTo>
                  <a:cubicBezTo>
                    <a:pt x="316014" y="1917345"/>
                    <a:pt x="296974" y="1921301"/>
                    <a:pt x="273730" y="1924269"/>
                  </a:cubicBezTo>
                  <a:cubicBezTo>
                    <a:pt x="250487" y="1927236"/>
                    <a:pt x="220567" y="1928720"/>
                    <a:pt x="183971" y="1928720"/>
                  </a:cubicBezTo>
                  <a:cubicBezTo>
                    <a:pt x="148364" y="1928720"/>
                    <a:pt x="118691" y="1927236"/>
                    <a:pt x="94953" y="1924269"/>
                  </a:cubicBezTo>
                  <a:cubicBezTo>
                    <a:pt x="71215" y="1921301"/>
                    <a:pt x="52175" y="1917345"/>
                    <a:pt x="37833" y="1912400"/>
                  </a:cubicBezTo>
                  <a:cubicBezTo>
                    <a:pt x="23491" y="1907454"/>
                    <a:pt x="13600" y="1901025"/>
                    <a:pt x="8160" y="1893112"/>
                  </a:cubicBezTo>
                  <a:cubicBezTo>
                    <a:pt x="2720" y="1885200"/>
                    <a:pt x="0" y="1876298"/>
                    <a:pt x="0" y="1866407"/>
                  </a:cubicBezTo>
                  <a:lnTo>
                    <a:pt x="0" y="155781"/>
                  </a:lnTo>
                  <a:cubicBezTo>
                    <a:pt x="0" y="105338"/>
                    <a:pt x="13353" y="66763"/>
                    <a:pt x="40059" y="40058"/>
                  </a:cubicBezTo>
                  <a:cubicBezTo>
                    <a:pt x="66764" y="13352"/>
                    <a:pt x="102371" y="0"/>
                    <a:pt x="14688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8135549" y="355578"/>
            <a:ext cx="1291827" cy="1291827"/>
            <a:chOff x="1382807" y="174388"/>
            <a:chExt cx="3025589" cy="3025588"/>
          </a:xfrm>
        </p:grpSpPr>
        <p:sp>
          <p:nvSpPr>
            <p:cNvPr id="13" name="Rectangle 12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87171" y="832659"/>
              <a:ext cx="2621225" cy="2367317"/>
            </a:xfrm>
            <a:custGeom>
              <a:avLst/>
              <a:gdLst>
                <a:gd name="connsiteX0" fmla="*/ 633767 w 2621225"/>
                <a:gd name="connsiteY0" fmla="*/ 44486 h 2367317"/>
                <a:gd name="connsiteX1" fmla="*/ 1356744 w 2621225"/>
                <a:gd name="connsiteY1" fmla="*/ 671645 h 2367317"/>
                <a:gd name="connsiteX2" fmla="*/ 1113404 w 2621225"/>
                <a:gd name="connsiteY2" fmla="*/ 1316915 h 2367317"/>
                <a:gd name="connsiteX3" fmla="*/ 1107469 w 2621225"/>
                <a:gd name="connsiteY3" fmla="*/ 1316915 h 2367317"/>
                <a:gd name="connsiteX4" fmla="*/ 692053 w 2621225"/>
                <a:gd name="connsiteY4" fmla="*/ 173036 h 2367317"/>
                <a:gd name="connsiteX5" fmla="*/ 650511 w 2621225"/>
                <a:gd name="connsiteY5" fmla="*/ 68440 h 2367317"/>
                <a:gd name="connsiteX6" fmla="*/ 2190970 w 2621225"/>
                <a:gd name="connsiteY6" fmla="*/ 0 h 2367317"/>
                <a:gd name="connsiteX7" fmla="*/ 2621225 w 2621225"/>
                <a:gd name="connsiteY7" fmla="*/ 373232 h 2367317"/>
                <a:gd name="connsiteX8" fmla="*/ 2621225 w 2621225"/>
                <a:gd name="connsiteY8" fmla="*/ 2367317 h 2367317"/>
                <a:gd name="connsiteX9" fmla="*/ 598636 w 2621225"/>
                <a:gd name="connsiteY9" fmla="*/ 2367317 h 2367317"/>
                <a:gd name="connsiteX10" fmla="*/ 0 w 2621225"/>
                <a:gd name="connsiteY10" fmla="*/ 1848020 h 2367317"/>
                <a:gd name="connsiteX11" fmla="*/ 25161 w 2621225"/>
                <a:gd name="connsiteY11" fmla="*/ 1864375 h 2367317"/>
                <a:gd name="connsiteX12" fmla="*/ 82281 w 2621225"/>
                <a:gd name="connsiteY12" fmla="*/ 1876244 h 2367317"/>
                <a:gd name="connsiteX13" fmla="*/ 171299 w 2621225"/>
                <a:gd name="connsiteY13" fmla="*/ 1880695 h 2367317"/>
                <a:gd name="connsiteX14" fmla="*/ 261058 w 2621225"/>
                <a:gd name="connsiteY14" fmla="*/ 1876244 h 2367317"/>
                <a:gd name="connsiteX15" fmla="*/ 318178 w 2621225"/>
                <a:gd name="connsiteY15" fmla="*/ 1864375 h 2367317"/>
                <a:gd name="connsiteX16" fmla="*/ 348593 w 2621225"/>
                <a:gd name="connsiteY16" fmla="*/ 1845087 h 2367317"/>
                <a:gd name="connsiteX17" fmla="*/ 356753 w 2621225"/>
                <a:gd name="connsiteY17" fmla="*/ 1818382 h 2367317"/>
                <a:gd name="connsiteX18" fmla="*/ 356753 w 2621225"/>
                <a:gd name="connsiteY18" fmla="*/ 256119 h 2367317"/>
                <a:gd name="connsiteX19" fmla="*/ 359720 w 2621225"/>
                <a:gd name="connsiteY19" fmla="*/ 256119 h 2367317"/>
                <a:gd name="connsiteX20" fmla="*/ 896794 w 2621225"/>
                <a:gd name="connsiteY20" fmla="*/ 1816898 h 2367317"/>
                <a:gd name="connsiteX21" fmla="*/ 914598 w 2621225"/>
                <a:gd name="connsiteY21" fmla="*/ 1845087 h 2367317"/>
                <a:gd name="connsiteX22" fmla="*/ 950946 w 2621225"/>
                <a:gd name="connsiteY22" fmla="*/ 1865116 h 2367317"/>
                <a:gd name="connsiteX23" fmla="*/ 1009550 w 2621225"/>
                <a:gd name="connsiteY23" fmla="*/ 1876985 h 2367317"/>
                <a:gd name="connsiteX24" fmla="*/ 1095600 w 2621225"/>
                <a:gd name="connsiteY24" fmla="*/ 1880695 h 2367317"/>
                <a:gd name="connsiteX25" fmla="*/ 1181651 w 2621225"/>
                <a:gd name="connsiteY25" fmla="*/ 1878469 h 2367317"/>
                <a:gd name="connsiteX26" fmla="*/ 1240254 w 2621225"/>
                <a:gd name="connsiteY26" fmla="*/ 1868825 h 2367317"/>
                <a:gd name="connsiteX27" fmla="*/ 1276603 w 2621225"/>
                <a:gd name="connsiteY27" fmla="*/ 1848796 h 2367317"/>
                <a:gd name="connsiteX28" fmla="*/ 1295891 w 2621225"/>
                <a:gd name="connsiteY28" fmla="*/ 1816898 h 2367317"/>
                <a:gd name="connsiteX29" fmla="*/ 1852252 w 2621225"/>
                <a:gd name="connsiteY29" fmla="*/ 256119 h 2367317"/>
                <a:gd name="connsiteX30" fmla="*/ 1855219 w 2621225"/>
                <a:gd name="connsiteY30" fmla="*/ 256119 h 2367317"/>
                <a:gd name="connsiteX31" fmla="*/ 1855219 w 2621225"/>
                <a:gd name="connsiteY31" fmla="*/ 1818382 h 2367317"/>
                <a:gd name="connsiteX32" fmla="*/ 1864121 w 2621225"/>
                <a:gd name="connsiteY32" fmla="*/ 1845087 h 2367317"/>
                <a:gd name="connsiteX33" fmla="*/ 1893793 w 2621225"/>
                <a:gd name="connsiteY33" fmla="*/ 1864375 h 2367317"/>
                <a:gd name="connsiteX34" fmla="*/ 1950171 w 2621225"/>
                <a:gd name="connsiteY34" fmla="*/ 1876244 h 2367317"/>
                <a:gd name="connsiteX35" fmla="*/ 2039189 w 2621225"/>
                <a:gd name="connsiteY35" fmla="*/ 1880695 h 2367317"/>
                <a:gd name="connsiteX36" fmla="*/ 2129691 w 2621225"/>
                <a:gd name="connsiteY36" fmla="*/ 1876244 h 2367317"/>
                <a:gd name="connsiteX37" fmla="*/ 2186810 w 2621225"/>
                <a:gd name="connsiteY37" fmla="*/ 1864375 h 2367317"/>
                <a:gd name="connsiteX38" fmla="*/ 2216483 w 2621225"/>
                <a:gd name="connsiteY38" fmla="*/ 1845087 h 2367317"/>
                <a:gd name="connsiteX39" fmla="*/ 2224643 w 2621225"/>
                <a:gd name="connsiteY39" fmla="*/ 1818382 h 2367317"/>
                <a:gd name="connsiteX40" fmla="*/ 2224643 w 2621225"/>
                <a:gd name="connsiteY40" fmla="*/ 107756 h 2367317"/>
                <a:gd name="connsiteX41" fmla="*/ 2214999 w 2621225"/>
                <a:gd name="connsiteY41" fmla="*/ 41734 h 236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21225" h="2367317">
                  <a:moveTo>
                    <a:pt x="633767" y="44486"/>
                  </a:moveTo>
                  <a:lnTo>
                    <a:pt x="1356744" y="671645"/>
                  </a:lnTo>
                  <a:lnTo>
                    <a:pt x="1113404" y="1316915"/>
                  </a:lnTo>
                  <a:lnTo>
                    <a:pt x="1107469" y="1316915"/>
                  </a:lnTo>
                  <a:lnTo>
                    <a:pt x="692053" y="173036"/>
                  </a:lnTo>
                  <a:cubicBezTo>
                    <a:pt x="680184" y="131494"/>
                    <a:pt x="666337" y="96629"/>
                    <a:pt x="650511" y="68440"/>
                  </a:cubicBezTo>
                  <a:close/>
                  <a:moveTo>
                    <a:pt x="2190970" y="0"/>
                  </a:moveTo>
                  <a:lnTo>
                    <a:pt x="2621225" y="373232"/>
                  </a:lnTo>
                  <a:lnTo>
                    <a:pt x="2621225" y="2367317"/>
                  </a:lnTo>
                  <a:lnTo>
                    <a:pt x="598636" y="2367317"/>
                  </a:lnTo>
                  <a:lnTo>
                    <a:pt x="0" y="1848020"/>
                  </a:lnTo>
                  <a:lnTo>
                    <a:pt x="25161" y="1864375"/>
                  </a:lnTo>
                  <a:cubicBezTo>
                    <a:pt x="39503" y="1869320"/>
                    <a:pt x="58543" y="1873276"/>
                    <a:pt x="82281" y="1876244"/>
                  </a:cubicBezTo>
                  <a:cubicBezTo>
                    <a:pt x="106019" y="1879211"/>
                    <a:pt x="135692" y="1880695"/>
                    <a:pt x="171299" y="1880695"/>
                  </a:cubicBezTo>
                  <a:cubicBezTo>
                    <a:pt x="207895" y="1880695"/>
                    <a:pt x="237815" y="1879211"/>
                    <a:pt x="261058" y="1876244"/>
                  </a:cubicBezTo>
                  <a:cubicBezTo>
                    <a:pt x="284302" y="1873276"/>
                    <a:pt x="303342" y="1869320"/>
                    <a:pt x="318178" y="1864375"/>
                  </a:cubicBezTo>
                  <a:cubicBezTo>
                    <a:pt x="333014" y="1859429"/>
                    <a:pt x="343153" y="1853000"/>
                    <a:pt x="348593" y="1845087"/>
                  </a:cubicBezTo>
                  <a:cubicBezTo>
                    <a:pt x="354033" y="1837175"/>
                    <a:pt x="356753" y="1828273"/>
                    <a:pt x="356753" y="1818382"/>
                  </a:cubicBezTo>
                  <a:lnTo>
                    <a:pt x="356753" y="256119"/>
                  </a:lnTo>
                  <a:lnTo>
                    <a:pt x="359720" y="256119"/>
                  </a:lnTo>
                  <a:lnTo>
                    <a:pt x="896794" y="1816898"/>
                  </a:lnTo>
                  <a:cubicBezTo>
                    <a:pt x="899761" y="1827778"/>
                    <a:pt x="905696" y="1837175"/>
                    <a:pt x="914598" y="1845087"/>
                  </a:cubicBezTo>
                  <a:cubicBezTo>
                    <a:pt x="923499" y="1853000"/>
                    <a:pt x="935616" y="1859676"/>
                    <a:pt x="950946" y="1865116"/>
                  </a:cubicBezTo>
                  <a:cubicBezTo>
                    <a:pt x="966277" y="1870556"/>
                    <a:pt x="985812" y="1874513"/>
                    <a:pt x="1009550" y="1876985"/>
                  </a:cubicBezTo>
                  <a:cubicBezTo>
                    <a:pt x="1033288" y="1879458"/>
                    <a:pt x="1061971" y="1880695"/>
                    <a:pt x="1095600" y="1880695"/>
                  </a:cubicBezTo>
                  <a:cubicBezTo>
                    <a:pt x="1129229" y="1880695"/>
                    <a:pt x="1157913" y="1879953"/>
                    <a:pt x="1181651" y="1878469"/>
                  </a:cubicBezTo>
                  <a:cubicBezTo>
                    <a:pt x="1205389" y="1876985"/>
                    <a:pt x="1224924" y="1873771"/>
                    <a:pt x="1240254" y="1868825"/>
                  </a:cubicBezTo>
                  <a:cubicBezTo>
                    <a:pt x="1255585" y="1863880"/>
                    <a:pt x="1267702" y="1857204"/>
                    <a:pt x="1276603" y="1848796"/>
                  </a:cubicBezTo>
                  <a:cubicBezTo>
                    <a:pt x="1285505" y="1840389"/>
                    <a:pt x="1291934" y="1829756"/>
                    <a:pt x="1295891" y="1816898"/>
                  </a:cubicBezTo>
                  <a:lnTo>
                    <a:pt x="1852252" y="256119"/>
                  </a:lnTo>
                  <a:lnTo>
                    <a:pt x="1855219" y="256119"/>
                  </a:lnTo>
                  <a:lnTo>
                    <a:pt x="1855219" y="1818382"/>
                  </a:lnTo>
                  <a:cubicBezTo>
                    <a:pt x="1855219" y="1828273"/>
                    <a:pt x="1858186" y="1837175"/>
                    <a:pt x="1864121" y="1845087"/>
                  </a:cubicBezTo>
                  <a:cubicBezTo>
                    <a:pt x="1870055" y="1853000"/>
                    <a:pt x="1879946" y="1859429"/>
                    <a:pt x="1893793" y="1864375"/>
                  </a:cubicBezTo>
                  <a:cubicBezTo>
                    <a:pt x="1907641" y="1869320"/>
                    <a:pt x="1926433" y="1873276"/>
                    <a:pt x="1950171" y="1876244"/>
                  </a:cubicBezTo>
                  <a:cubicBezTo>
                    <a:pt x="1973910" y="1879211"/>
                    <a:pt x="2003582" y="1880695"/>
                    <a:pt x="2039189" y="1880695"/>
                  </a:cubicBezTo>
                  <a:cubicBezTo>
                    <a:pt x="2075785" y="1880695"/>
                    <a:pt x="2105953" y="1879211"/>
                    <a:pt x="2129691" y="1876244"/>
                  </a:cubicBezTo>
                  <a:cubicBezTo>
                    <a:pt x="2153429" y="1873276"/>
                    <a:pt x="2172469" y="1869320"/>
                    <a:pt x="2186810" y="1864375"/>
                  </a:cubicBezTo>
                  <a:cubicBezTo>
                    <a:pt x="2201152" y="1859429"/>
                    <a:pt x="2211043" y="1853000"/>
                    <a:pt x="2216483" y="1845087"/>
                  </a:cubicBezTo>
                  <a:cubicBezTo>
                    <a:pt x="2221923" y="1837175"/>
                    <a:pt x="2224643" y="1828273"/>
                    <a:pt x="2224643" y="1818382"/>
                  </a:cubicBezTo>
                  <a:lnTo>
                    <a:pt x="2224643" y="107756"/>
                  </a:lnTo>
                  <a:cubicBezTo>
                    <a:pt x="2224643" y="83029"/>
                    <a:pt x="2221429" y="61022"/>
                    <a:pt x="2214999" y="4173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774499" y="784634"/>
              <a:ext cx="2237315" cy="1928720"/>
            </a:xfrm>
            <a:custGeom>
              <a:avLst/>
              <a:gdLst/>
              <a:ahLst/>
              <a:cxnLst/>
              <a:rect l="l" t="t" r="r" b="b"/>
              <a:pathLst>
                <a:path w="2237315" h="1928720">
                  <a:moveTo>
                    <a:pt x="146880" y="0"/>
                  </a:moveTo>
                  <a:lnTo>
                    <a:pt x="402064" y="0"/>
                  </a:lnTo>
                  <a:cubicBezTo>
                    <a:pt x="447562" y="0"/>
                    <a:pt x="486631" y="3709"/>
                    <a:pt x="519271" y="11127"/>
                  </a:cubicBezTo>
                  <a:cubicBezTo>
                    <a:pt x="551911" y="18545"/>
                    <a:pt x="580100" y="30909"/>
                    <a:pt x="603838" y="48218"/>
                  </a:cubicBezTo>
                  <a:cubicBezTo>
                    <a:pt x="627576" y="65527"/>
                    <a:pt x="647358" y="88276"/>
                    <a:pt x="663183" y="116465"/>
                  </a:cubicBezTo>
                  <a:cubicBezTo>
                    <a:pt x="679009" y="144654"/>
                    <a:pt x="692856" y="179519"/>
                    <a:pt x="704725" y="221061"/>
                  </a:cubicBezTo>
                  <a:lnTo>
                    <a:pt x="1120141" y="1364940"/>
                  </a:lnTo>
                  <a:lnTo>
                    <a:pt x="1126076" y="1364940"/>
                  </a:lnTo>
                  <a:lnTo>
                    <a:pt x="1556329" y="224028"/>
                  </a:lnTo>
                  <a:cubicBezTo>
                    <a:pt x="1569187" y="182486"/>
                    <a:pt x="1583281" y="147374"/>
                    <a:pt x="1598612" y="118690"/>
                  </a:cubicBezTo>
                  <a:cubicBezTo>
                    <a:pt x="1613943" y="90007"/>
                    <a:pt x="1631747" y="66763"/>
                    <a:pt x="1652023" y="48960"/>
                  </a:cubicBezTo>
                  <a:cubicBezTo>
                    <a:pt x="1672299" y="31156"/>
                    <a:pt x="1696285" y="18545"/>
                    <a:pt x="1723979" y="11127"/>
                  </a:cubicBezTo>
                  <a:cubicBezTo>
                    <a:pt x="1751673" y="3709"/>
                    <a:pt x="1783819" y="0"/>
                    <a:pt x="1820415" y="0"/>
                  </a:cubicBezTo>
                  <a:lnTo>
                    <a:pt x="2083018" y="0"/>
                  </a:lnTo>
                  <a:cubicBezTo>
                    <a:pt x="2109723" y="0"/>
                    <a:pt x="2132719" y="3462"/>
                    <a:pt x="2152006" y="10385"/>
                  </a:cubicBezTo>
                  <a:cubicBezTo>
                    <a:pt x="2171294" y="17309"/>
                    <a:pt x="2187119" y="27447"/>
                    <a:pt x="2199482" y="40800"/>
                  </a:cubicBezTo>
                  <a:cubicBezTo>
                    <a:pt x="2211846" y="54152"/>
                    <a:pt x="2221243" y="70472"/>
                    <a:pt x="2227671" y="89759"/>
                  </a:cubicBezTo>
                  <a:cubicBezTo>
                    <a:pt x="2234101" y="109047"/>
                    <a:pt x="2237315" y="131054"/>
                    <a:pt x="2237315" y="155781"/>
                  </a:cubicBezTo>
                  <a:lnTo>
                    <a:pt x="2237315" y="1866407"/>
                  </a:lnTo>
                  <a:cubicBezTo>
                    <a:pt x="2237315" y="1876298"/>
                    <a:pt x="2234595" y="1885200"/>
                    <a:pt x="2229155" y="1893112"/>
                  </a:cubicBezTo>
                  <a:cubicBezTo>
                    <a:pt x="2223715" y="1901025"/>
                    <a:pt x="2213824" y="1907454"/>
                    <a:pt x="2199482" y="1912400"/>
                  </a:cubicBezTo>
                  <a:cubicBezTo>
                    <a:pt x="2185141" y="1917345"/>
                    <a:pt x="2166101" y="1921301"/>
                    <a:pt x="2142363" y="1924269"/>
                  </a:cubicBezTo>
                  <a:cubicBezTo>
                    <a:pt x="2118625" y="1927236"/>
                    <a:pt x="2088457" y="1928720"/>
                    <a:pt x="2051861" y="1928720"/>
                  </a:cubicBezTo>
                  <a:cubicBezTo>
                    <a:pt x="2016254" y="1928720"/>
                    <a:pt x="1986582" y="1927236"/>
                    <a:pt x="1962843" y="1924269"/>
                  </a:cubicBezTo>
                  <a:cubicBezTo>
                    <a:pt x="1939105" y="1921301"/>
                    <a:pt x="1920313" y="1917345"/>
                    <a:pt x="1906465" y="1912400"/>
                  </a:cubicBezTo>
                  <a:cubicBezTo>
                    <a:pt x="1892618" y="1907454"/>
                    <a:pt x="1882727" y="1901025"/>
                    <a:pt x="1876793" y="1893112"/>
                  </a:cubicBezTo>
                  <a:cubicBezTo>
                    <a:pt x="1870858" y="1885200"/>
                    <a:pt x="1867891" y="1876298"/>
                    <a:pt x="1867891" y="1866407"/>
                  </a:cubicBezTo>
                  <a:lnTo>
                    <a:pt x="1867891" y="304144"/>
                  </a:lnTo>
                  <a:lnTo>
                    <a:pt x="1864924" y="304144"/>
                  </a:lnTo>
                  <a:lnTo>
                    <a:pt x="1308563" y="1864923"/>
                  </a:lnTo>
                  <a:cubicBezTo>
                    <a:pt x="1304606" y="1877781"/>
                    <a:pt x="1298177" y="1888414"/>
                    <a:pt x="1289275" y="1896821"/>
                  </a:cubicBezTo>
                  <a:cubicBezTo>
                    <a:pt x="1280374" y="1905229"/>
                    <a:pt x="1268257" y="1911905"/>
                    <a:pt x="1252926" y="1916850"/>
                  </a:cubicBezTo>
                  <a:cubicBezTo>
                    <a:pt x="1237596" y="1921796"/>
                    <a:pt x="1218061" y="1925010"/>
                    <a:pt x="1194323" y="1926494"/>
                  </a:cubicBezTo>
                  <a:cubicBezTo>
                    <a:pt x="1170585" y="1927978"/>
                    <a:pt x="1141901" y="1928720"/>
                    <a:pt x="1108272" y="1928720"/>
                  </a:cubicBezTo>
                  <a:cubicBezTo>
                    <a:pt x="1074643" y="1928720"/>
                    <a:pt x="1045960" y="1927483"/>
                    <a:pt x="1022222" y="1925010"/>
                  </a:cubicBezTo>
                  <a:cubicBezTo>
                    <a:pt x="998484" y="1922538"/>
                    <a:pt x="978949" y="1918581"/>
                    <a:pt x="963618" y="1913141"/>
                  </a:cubicBezTo>
                  <a:cubicBezTo>
                    <a:pt x="948288" y="1907701"/>
                    <a:pt x="936171" y="1901025"/>
                    <a:pt x="927270" y="1893112"/>
                  </a:cubicBezTo>
                  <a:cubicBezTo>
                    <a:pt x="918368" y="1885200"/>
                    <a:pt x="912433" y="1875803"/>
                    <a:pt x="909466" y="1864923"/>
                  </a:cubicBezTo>
                  <a:lnTo>
                    <a:pt x="372392" y="304144"/>
                  </a:lnTo>
                  <a:lnTo>
                    <a:pt x="369425" y="304144"/>
                  </a:lnTo>
                  <a:lnTo>
                    <a:pt x="369425" y="1866407"/>
                  </a:lnTo>
                  <a:cubicBezTo>
                    <a:pt x="369425" y="1876298"/>
                    <a:pt x="366705" y="1885200"/>
                    <a:pt x="361265" y="1893112"/>
                  </a:cubicBezTo>
                  <a:cubicBezTo>
                    <a:pt x="355825" y="1901025"/>
                    <a:pt x="345686" y="1907454"/>
                    <a:pt x="330850" y="1912400"/>
                  </a:cubicBezTo>
                  <a:cubicBezTo>
                    <a:pt x="316014" y="1917345"/>
                    <a:pt x="296974" y="1921301"/>
                    <a:pt x="273730" y="1924269"/>
                  </a:cubicBezTo>
                  <a:cubicBezTo>
                    <a:pt x="250487" y="1927236"/>
                    <a:pt x="220567" y="1928720"/>
                    <a:pt x="183971" y="1928720"/>
                  </a:cubicBezTo>
                  <a:cubicBezTo>
                    <a:pt x="148364" y="1928720"/>
                    <a:pt x="118691" y="1927236"/>
                    <a:pt x="94953" y="1924269"/>
                  </a:cubicBezTo>
                  <a:cubicBezTo>
                    <a:pt x="71215" y="1921301"/>
                    <a:pt x="52175" y="1917345"/>
                    <a:pt x="37833" y="1912400"/>
                  </a:cubicBezTo>
                  <a:cubicBezTo>
                    <a:pt x="23491" y="1907454"/>
                    <a:pt x="13600" y="1901025"/>
                    <a:pt x="8160" y="1893112"/>
                  </a:cubicBezTo>
                  <a:cubicBezTo>
                    <a:pt x="2720" y="1885200"/>
                    <a:pt x="0" y="1876298"/>
                    <a:pt x="0" y="1866407"/>
                  </a:cubicBezTo>
                  <a:lnTo>
                    <a:pt x="0" y="155781"/>
                  </a:lnTo>
                  <a:cubicBezTo>
                    <a:pt x="0" y="105338"/>
                    <a:pt x="13353" y="66763"/>
                    <a:pt x="40059" y="40058"/>
                  </a:cubicBezTo>
                  <a:cubicBezTo>
                    <a:pt x="66764" y="13352"/>
                    <a:pt x="102371" y="0"/>
                    <a:pt x="14688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000250" y="2603500"/>
            <a:ext cx="8572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Let’s play!</a:t>
            </a:r>
          </a:p>
          <a:p>
            <a:endParaRPr lang="en-US" sz="4000" dirty="0"/>
          </a:p>
          <a:p>
            <a:r>
              <a:rPr lang="en-US" sz="4000" dirty="0"/>
              <a:t>http://</a:t>
            </a:r>
            <a:r>
              <a:rPr lang="en-US" sz="4000" dirty="0" err="1"/>
              <a:t>makeymakey.com</a:t>
            </a:r>
            <a:r>
              <a:rPr lang="en-US" sz="4000" dirty="0"/>
              <a:t>/piano/</a:t>
            </a:r>
          </a:p>
        </p:txBody>
      </p:sp>
    </p:spTree>
    <p:extLst>
      <p:ext uri="{BB962C8B-B14F-4D97-AF65-F5344CB8AC3E}">
        <p14:creationId xmlns:p14="http://schemas.microsoft.com/office/powerpoint/2010/main" val="27673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mbedded image permalin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1273"/>
            <a:ext cx="12192000" cy="685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50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mbedded image perma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8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34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4" y="158497"/>
            <a:ext cx="10001636" cy="65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1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34999"/>
            <a:ext cx="10515600" cy="3509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+mj-lt"/>
              </a:rPr>
              <a:t>hat is </a:t>
            </a:r>
            <a:r>
              <a:rPr lang="en-US" sz="6000" dirty="0" smtClean="0"/>
              <a:t>an         </a:t>
            </a:r>
            <a:r>
              <a:rPr lang="en-US" sz="6000" dirty="0" err="1" smtClean="0"/>
              <a:t>rduino</a:t>
            </a:r>
            <a:r>
              <a:rPr lang="en-US" sz="6000" dirty="0" smtClean="0"/>
              <a:t>?</a:t>
            </a:r>
            <a:endParaRPr lang="en-US" sz="6000" dirty="0" smtClean="0">
              <a:latin typeface="+mj-lt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219200" y="334962"/>
            <a:ext cx="1291827" cy="1291827"/>
            <a:chOff x="1382807" y="174388"/>
            <a:chExt cx="3025588" cy="3025589"/>
          </a:xfrm>
        </p:grpSpPr>
        <p:sp>
          <p:nvSpPr>
            <p:cNvPr id="5" name="Rectangle 4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77428" y="814842"/>
              <a:ext cx="2430967" cy="2385135"/>
            </a:xfrm>
            <a:custGeom>
              <a:avLst/>
              <a:gdLst>
                <a:gd name="connsiteX0" fmla="*/ 1131453 w 2430967"/>
                <a:gd name="connsiteY0" fmla="*/ 8787 h 2385135"/>
                <a:gd name="connsiteX1" fmla="*/ 1735825 w 2430967"/>
                <a:gd name="connsiteY1" fmla="*/ 533060 h 2385135"/>
                <a:gd name="connsiteX2" fmla="*/ 1511071 w 2430967"/>
                <a:gd name="connsiteY2" fmla="*/ 1511284 h 2385135"/>
                <a:gd name="connsiteX3" fmla="*/ 1508103 w 2430967"/>
                <a:gd name="connsiteY3" fmla="*/ 1511284 h 2385135"/>
                <a:gd name="connsiteX4" fmla="*/ 1146098 w 2430967"/>
                <a:gd name="connsiteY4" fmla="*/ 51392 h 2385135"/>
                <a:gd name="connsiteX5" fmla="*/ 2219031 w 2430967"/>
                <a:gd name="connsiteY5" fmla="*/ 496 h 2385135"/>
                <a:gd name="connsiteX6" fmla="*/ 2430967 w 2430967"/>
                <a:gd name="connsiteY6" fmla="*/ 184343 h 2385135"/>
                <a:gd name="connsiteX7" fmla="*/ 2430967 w 2430967"/>
                <a:gd name="connsiteY7" fmla="*/ 2385135 h 2385135"/>
                <a:gd name="connsiteX8" fmla="*/ 692657 w 2430967"/>
                <a:gd name="connsiteY8" fmla="*/ 2385135 h 2385135"/>
                <a:gd name="connsiteX9" fmla="*/ 95548 w 2430967"/>
                <a:gd name="connsiteY9" fmla="*/ 1867163 h 2385135"/>
                <a:gd name="connsiteX10" fmla="*/ 119425 w 2430967"/>
                <a:gd name="connsiteY10" fmla="*/ 1879967 h 2385135"/>
                <a:gd name="connsiteX11" fmla="*/ 200283 w 2430967"/>
                <a:gd name="connsiteY11" fmla="*/ 1894803 h 2385135"/>
                <a:gd name="connsiteX12" fmla="*/ 337519 w 2430967"/>
                <a:gd name="connsiteY12" fmla="*/ 1898513 h 2385135"/>
                <a:gd name="connsiteX13" fmla="*/ 468820 w 2430967"/>
                <a:gd name="connsiteY13" fmla="*/ 1894803 h 2385135"/>
                <a:gd name="connsiteX14" fmla="*/ 547453 w 2430967"/>
                <a:gd name="connsiteY14" fmla="*/ 1879225 h 2385135"/>
                <a:gd name="connsiteX15" fmla="*/ 589736 w 2430967"/>
                <a:gd name="connsiteY15" fmla="*/ 1845844 h 2385135"/>
                <a:gd name="connsiteX16" fmla="*/ 610507 w 2430967"/>
                <a:gd name="connsiteY16" fmla="*/ 1790208 h 2385135"/>
                <a:gd name="connsiteX17" fmla="*/ 901299 w 2430967"/>
                <a:gd name="connsiteY17" fmla="*/ 573630 h 2385135"/>
                <a:gd name="connsiteX18" fmla="*/ 904266 w 2430967"/>
                <a:gd name="connsiteY18" fmla="*/ 573630 h 2385135"/>
                <a:gd name="connsiteX19" fmla="*/ 1211377 w 2430967"/>
                <a:gd name="connsiteY19" fmla="*/ 1790208 h 2385135"/>
                <a:gd name="connsiteX20" fmla="*/ 1232148 w 2430967"/>
                <a:gd name="connsiteY20" fmla="*/ 1847327 h 2385135"/>
                <a:gd name="connsiteX21" fmla="*/ 1275173 w 2430967"/>
                <a:gd name="connsiteY21" fmla="*/ 1879967 h 2385135"/>
                <a:gd name="connsiteX22" fmla="*/ 1356031 w 2430967"/>
                <a:gd name="connsiteY22" fmla="*/ 1894803 h 2385135"/>
                <a:gd name="connsiteX23" fmla="*/ 1491783 w 2430967"/>
                <a:gd name="connsiteY23" fmla="*/ 1898513 h 2385135"/>
                <a:gd name="connsiteX24" fmla="*/ 1616408 w 2430967"/>
                <a:gd name="connsiteY24" fmla="*/ 1894803 h 2385135"/>
                <a:gd name="connsiteX25" fmla="*/ 1696524 w 2430967"/>
                <a:gd name="connsiteY25" fmla="*/ 1879967 h 2385135"/>
                <a:gd name="connsiteX26" fmla="*/ 1743259 w 2430967"/>
                <a:gd name="connsiteY26" fmla="*/ 1847327 h 2385135"/>
                <a:gd name="connsiteX27" fmla="*/ 1767739 w 2430967"/>
                <a:gd name="connsiteY27" fmla="*/ 1790208 h 2385135"/>
                <a:gd name="connsiteX28" fmla="*/ 2208377 w 2430967"/>
                <a:gd name="connsiteY28" fmla="*/ 119640 h 2385135"/>
                <a:gd name="connsiteX29" fmla="*/ 2223955 w 2430967"/>
                <a:gd name="connsiteY29" fmla="*/ 32847 h 2385135"/>
                <a:gd name="connsiteX30" fmla="*/ 2221544 w 2430967"/>
                <a:gd name="connsiteY30" fmla="*/ 4844 h 2385135"/>
                <a:gd name="connsiteX31" fmla="*/ 0 w 2430967"/>
                <a:gd name="connsiteY31" fmla="*/ 0 h 2385135"/>
                <a:gd name="connsiteX32" fmla="*/ 589255 w 2430967"/>
                <a:gd name="connsiteY32" fmla="*/ 511160 h 2385135"/>
                <a:gd name="connsiteX33" fmla="*/ 349388 w 2430967"/>
                <a:gd name="connsiteY33" fmla="*/ 1511284 h 2385135"/>
                <a:gd name="connsiteX34" fmla="*/ 347904 w 2430967"/>
                <a:gd name="connsiteY34" fmla="*/ 1511284 h 2385135"/>
                <a:gd name="connsiteX35" fmla="*/ 11120 w 2430967"/>
                <a:gd name="connsiteY35" fmla="*/ 41006 h 238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30967" h="2385135">
                  <a:moveTo>
                    <a:pt x="1131453" y="8787"/>
                  </a:moveTo>
                  <a:lnTo>
                    <a:pt x="1735825" y="533060"/>
                  </a:lnTo>
                  <a:lnTo>
                    <a:pt x="1511071" y="1511284"/>
                  </a:lnTo>
                  <a:lnTo>
                    <a:pt x="1508103" y="1511284"/>
                  </a:lnTo>
                  <a:lnTo>
                    <a:pt x="1146098" y="51392"/>
                  </a:lnTo>
                  <a:close/>
                  <a:moveTo>
                    <a:pt x="2219031" y="496"/>
                  </a:moveTo>
                  <a:lnTo>
                    <a:pt x="2430967" y="184343"/>
                  </a:lnTo>
                  <a:lnTo>
                    <a:pt x="2430967" y="2385135"/>
                  </a:lnTo>
                  <a:lnTo>
                    <a:pt x="692657" y="2385135"/>
                  </a:lnTo>
                  <a:lnTo>
                    <a:pt x="95548" y="1867163"/>
                  </a:lnTo>
                  <a:lnTo>
                    <a:pt x="119425" y="1879967"/>
                  </a:lnTo>
                  <a:cubicBezTo>
                    <a:pt x="139207" y="1887385"/>
                    <a:pt x="166160" y="1892331"/>
                    <a:pt x="200283" y="1894803"/>
                  </a:cubicBezTo>
                  <a:cubicBezTo>
                    <a:pt x="234407" y="1897276"/>
                    <a:pt x="280152" y="1898513"/>
                    <a:pt x="337519" y="1898513"/>
                  </a:cubicBezTo>
                  <a:cubicBezTo>
                    <a:pt x="391919" y="1898513"/>
                    <a:pt x="435686" y="1897276"/>
                    <a:pt x="468820" y="1894803"/>
                  </a:cubicBezTo>
                  <a:cubicBezTo>
                    <a:pt x="501955" y="1892331"/>
                    <a:pt x="528165" y="1887138"/>
                    <a:pt x="547453" y="1879225"/>
                  </a:cubicBezTo>
                  <a:cubicBezTo>
                    <a:pt x="566740" y="1871312"/>
                    <a:pt x="580834" y="1860185"/>
                    <a:pt x="589736" y="1845844"/>
                  </a:cubicBezTo>
                  <a:cubicBezTo>
                    <a:pt x="598638" y="1831502"/>
                    <a:pt x="605562" y="1812956"/>
                    <a:pt x="610507" y="1790208"/>
                  </a:cubicBezTo>
                  <a:lnTo>
                    <a:pt x="901299" y="573630"/>
                  </a:lnTo>
                  <a:lnTo>
                    <a:pt x="904266" y="573630"/>
                  </a:lnTo>
                  <a:lnTo>
                    <a:pt x="1211377" y="1790208"/>
                  </a:lnTo>
                  <a:cubicBezTo>
                    <a:pt x="1216323" y="1813946"/>
                    <a:pt x="1223246" y="1832985"/>
                    <a:pt x="1232148" y="1847327"/>
                  </a:cubicBezTo>
                  <a:cubicBezTo>
                    <a:pt x="1241050" y="1861669"/>
                    <a:pt x="1255392" y="1872549"/>
                    <a:pt x="1275173" y="1879967"/>
                  </a:cubicBezTo>
                  <a:cubicBezTo>
                    <a:pt x="1294955" y="1887385"/>
                    <a:pt x="1321908" y="1892331"/>
                    <a:pt x="1356031" y="1894803"/>
                  </a:cubicBezTo>
                  <a:cubicBezTo>
                    <a:pt x="1390155" y="1897276"/>
                    <a:pt x="1435405" y="1898513"/>
                    <a:pt x="1491783" y="1898513"/>
                  </a:cubicBezTo>
                  <a:cubicBezTo>
                    <a:pt x="1542227" y="1898513"/>
                    <a:pt x="1583768" y="1897276"/>
                    <a:pt x="1616408" y="1894803"/>
                  </a:cubicBezTo>
                  <a:cubicBezTo>
                    <a:pt x="1649048" y="1892331"/>
                    <a:pt x="1675753" y="1887385"/>
                    <a:pt x="1696524" y="1879967"/>
                  </a:cubicBezTo>
                  <a:cubicBezTo>
                    <a:pt x="1717295" y="1872549"/>
                    <a:pt x="1732873" y="1861669"/>
                    <a:pt x="1743259" y="1847327"/>
                  </a:cubicBezTo>
                  <a:cubicBezTo>
                    <a:pt x="1753644" y="1832985"/>
                    <a:pt x="1761804" y="1813946"/>
                    <a:pt x="1767739" y="1790208"/>
                  </a:cubicBezTo>
                  <a:lnTo>
                    <a:pt x="2208377" y="119640"/>
                  </a:lnTo>
                  <a:cubicBezTo>
                    <a:pt x="2217279" y="83043"/>
                    <a:pt x="2222471" y="54113"/>
                    <a:pt x="2223955" y="32847"/>
                  </a:cubicBezTo>
                  <a:cubicBezTo>
                    <a:pt x="2224697" y="22215"/>
                    <a:pt x="2223894" y="12880"/>
                    <a:pt x="2221544" y="4844"/>
                  </a:cubicBezTo>
                  <a:close/>
                  <a:moveTo>
                    <a:pt x="0" y="0"/>
                  </a:moveTo>
                  <a:lnTo>
                    <a:pt x="589255" y="511160"/>
                  </a:lnTo>
                  <a:lnTo>
                    <a:pt x="349388" y="1511284"/>
                  </a:lnTo>
                  <a:lnTo>
                    <a:pt x="347904" y="1511284"/>
                  </a:lnTo>
                  <a:lnTo>
                    <a:pt x="11120" y="41006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580440" y="775732"/>
              <a:ext cx="2621210" cy="1937622"/>
            </a:xfrm>
            <a:custGeom>
              <a:avLst/>
              <a:gdLst/>
              <a:ahLst/>
              <a:cxnLst/>
              <a:rect l="l" t="t" r="r" b="b"/>
              <a:pathLst>
                <a:path w="2621210" h="1937622">
                  <a:moveTo>
                    <a:pt x="195949" y="0"/>
                  </a:moveTo>
                  <a:cubicBezTo>
                    <a:pt x="242436" y="0"/>
                    <a:pt x="279280" y="742"/>
                    <a:pt x="306480" y="2225"/>
                  </a:cubicBezTo>
                  <a:cubicBezTo>
                    <a:pt x="333679" y="3709"/>
                    <a:pt x="354203" y="7171"/>
                    <a:pt x="368050" y="12611"/>
                  </a:cubicBezTo>
                  <a:cubicBezTo>
                    <a:pt x="381897" y="18051"/>
                    <a:pt x="391294" y="25964"/>
                    <a:pt x="396239" y="36349"/>
                  </a:cubicBezTo>
                  <a:cubicBezTo>
                    <a:pt x="401185" y="46734"/>
                    <a:pt x="405141" y="61323"/>
                    <a:pt x="408108" y="80116"/>
                  </a:cubicBezTo>
                  <a:lnTo>
                    <a:pt x="744892" y="1550394"/>
                  </a:lnTo>
                  <a:lnTo>
                    <a:pt x="746376" y="1550394"/>
                  </a:lnTo>
                  <a:lnTo>
                    <a:pt x="1096513" y="90502"/>
                  </a:lnTo>
                  <a:cubicBezTo>
                    <a:pt x="1100469" y="71709"/>
                    <a:pt x="1105662" y="56378"/>
                    <a:pt x="1112091" y="44509"/>
                  </a:cubicBezTo>
                  <a:cubicBezTo>
                    <a:pt x="1118520" y="32640"/>
                    <a:pt x="1129400" y="23491"/>
                    <a:pt x="1144731" y="17062"/>
                  </a:cubicBezTo>
                  <a:cubicBezTo>
                    <a:pt x="1160062" y="10633"/>
                    <a:pt x="1181080" y="6182"/>
                    <a:pt x="1207785" y="3709"/>
                  </a:cubicBezTo>
                  <a:cubicBezTo>
                    <a:pt x="1234490" y="1236"/>
                    <a:pt x="1270098" y="0"/>
                    <a:pt x="1314606" y="0"/>
                  </a:cubicBezTo>
                  <a:cubicBezTo>
                    <a:pt x="1362083" y="0"/>
                    <a:pt x="1399915" y="989"/>
                    <a:pt x="1428104" y="2967"/>
                  </a:cubicBezTo>
                  <a:cubicBezTo>
                    <a:pt x="1456293" y="4946"/>
                    <a:pt x="1478053" y="9149"/>
                    <a:pt x="1493384" y="15578"/>
                  </a:cubicBezTo>
                  <a:cubicBezTo>
                    <a:pt x="1508715" y="22007"/>
                    <a:pt x="1519842" y="31156"/>
                    <a:pt x="1526766" y="43025"/>
                  </a:cubicBezTo>
                  <a:cubicBezTo>
                    <a:pt x="1533689" y="54894"/>
                    <a:pt x="1539129" y="70720"/>
                    <a:pt x="1543086" y="90502"/>
                  </a:cubicBezTo>
                  <a:lnTo>
                    <a:pt x="1905091" y="1550394"/>
                  </a:lnTo>
                  <a:lnTo>
                    <a:pt x="1908059" y="1550394"/>
                  </a:lnTo>
                  <a:lnTo>
                    <a:pt x="2244843" y="84567"/>
                  </a:lnTo>
                  <a:cubicBezTo>
                    <a:pt x="2247810" y="68742"/>
                    <a:pt x="2251766" y="55142"/>
                    <a:pt x="2256712" y="43767"/>
                  </a:cubicBezTo>
                  <a:cubicBezTo>
                    <a:pt x="2261657" y="32393"/>
                    <a:pt x="2271053" y="23491"/>
                    <a:pt x="2284901" y="17062"/>
                  </a:cubicBezTo>
                  <a:cubicBezTo>
                    <a:pt x="2298748" y="10633"/>
                    <a:pt x="2318529" y="6182"/>
                    <a:pt x="2344246" y="3709"/>
                  </a:cubicBezTo>
                  <a:cubicBezTo>
                    <a:pt x="2369962" y="1236"/>
                    <a:pt x="2406064" y="0"/>
                    <a:pt x="2452551" y="0"/>
                  </a:cubicBezTo>
                  <a:cubicBezTo>
                    <a:pt x="2496071" y="0"/>
                    <a:pt x="2529947" y="1236"/>
                    <a:pt x="2554180" y="3709"/>
                  </a:cubicBezTo>
                  <a:cubicBezTo>
                    <a:pt x="2578412" y="6182"/>
                    <a:pt x="2595968" y="12858"/>
                    <a:pt x="2606848" y="23738"/>
                  </a:cubicBezTo>
                  <a:cubicBezTo>
                    <a:pt x="2617729" y="34618"/>
                    <a:pt x="2622427" y="50691"/>
                    <a:pt x="2620943" y="71956"/>
                  </a:cubicBezTo>
                  <a:cubicBezTo>
                    <a:pt x="2619459" y="93222"/>
                    <a:pt x="2614267" y="122152"/>
                    <a:pt x="2605365" y="158749"/>
                  </a:cubicBezTo>
                  <a:lnTo>
                    <a:pt x="2164727" y="1829317"/>
                  </a:lnTo>
                  <a:cubicBezTo>
                    <a:pt x="2158792" y="1853055"/>
                    <a:pt x="2150632" y="1872094"/>
                    <a:pt x="2140247" y="1886436"/>
                  </a:cubicBezTo>
                  <a:cubicBezTo>
                    <a:pt x="2129861" y="1900778"/>
                    <a:pt x="2114283" y="1911658"/>
                    <a:pt x="2093512" y="1919076"/>
                  </a:cubicBezTo>
                  <a:cubicBezTo>
                    <a:pt x="2072741" y="1926494"/>
                    <a:pt x="2046036" y="1931440"/>
                    <a:pt x="2013396" y="1933912"/>
                  </a:cubicBezTo>
                  <a:cubicBezTo>
                    <a:pt x="1980756" y="1936385"/>
                    <a:pt x="1939215" y="1937622"/>
                    <a:pt x="1888771" y="1937622"/>
                  </a:cubicBezTo>
                  <a:cubicBezTo>
                    <a:pt x="1832393" y="1937622"/>
                    <a:pt x="1787143" y="1936385"/>
                    <a:pt x="1753019" y="1933912"/>
                  </a:cubicBezTo>
                  <a:cubicBezTo>
                    <a:pt x="1718896" y="1931440"/>
                    <a:pt x="1691943" y="1926494"/>
                    <a:pt x="1672161" y="1919076"/>
                  </a:cubicBezTo>
                  <a:cubicBezTo>
                    <a:pt x="1652380" y="1911658"/>
                    <a:pt x="1638038" y="1900778"/>
                    <a:pt x="1629136" y="1886436"/>
                  </a:cubicBezTo>
                  <a:cubicBezTo>
                    <a:pt x="1620234" y="1872094"/>
                    <a:pt x="1613311" y="1853055"/>
                    <a:pt x="1608365" y="1829317"/>
                  </a:cubicBezTo>
                  <a:lnTo>
                    <a:pt x="1301254" y="612739"/>
                  </a:lnTo>
                  <a:lnTo>
                    <a:pt x="1298287" y="612739"/>
                  </a:lnTo>
                  <a:lnTo>
                    <a:pt x="1007495" y="1829317"/>
                  </a:lnTo>
                  <a:cubicBezTo>
                    <a:pt x="1002550" y="1852065"/>
                    <a:pt x="995626" y="1870611"/>
                    <a:pt x="986724" y="1884953"/>
                  </a:cubicBezTo>
                  <a:cubicBezTo>
                    <a:pt x="977822" y="1899294"/>
                    <a:pt x="963728" y="1910421"/>
                    <a:pt x="944441" y="1918334"/>
                  </a:cubicBezTo>
                  <a:cubicBezTo>
                    <a:pt x="925153" y="1926247"/>
                    <a:pt x="898943" y="1931440"/>
                    <a:pt x="865808" y="1933912"/>
                  </a:cubicBezTo>
                  <a:cubicBezTo>
                    <a:pt x="832674" y="1936385"/>
                    <a:pt x="788907" y="1937622"/>
                    <a:pt x="734507" y="1937622"/>
                  </a:cubicBezTo>
                  <a:cubicBezTo>
                    <a:pt x="677140" y="1937622"/>
                    <a:pt x="631395" y="1936385"/>
                    <a:pt x="597271" y="1933912"/>
                  </a:cubicBezTo>
                  <a:cubicBezTo>
                    <a:pt x="563148" y="1931440"/>
                    <a:pt x="536195" y="1926494"/>
                    <a:pt x="516413" y="1919076"/>
                  </a:cubicBezTo>
                  <a:cubicBezTo>
                    <a:pt x="496631" y="1911658"/>
                    <a:pt x="482290" y="1900778"/>
                    <a:pt x="473388" y="1886436"/>
                  </a:cubicBezTo>
                  <a:cubicBezTo>
                    <a:pt x="464486" y="1872094"/>
                    <a:pt x="457068" y="1853055"/>
                    <a:pt x="451133" y="1829317"/>
                  </a:cubicBezTo>
                  <a:lnTo>
                    <a:pt x="14946" y="154298"/>
                  </a:lnTo>
                  <a:cubicBezTo>
                    <a:pt x="6044" y="118690"/>
                    <a:pt x="1099" y="90749"/>
                    <a:pt x="110" y="70472"/>
                  </a:cubicBezTo>
                  <a:cubicBezTo>
                    <a:pt x="-879" y="50196"/>
                    <a:pt x="4808" y="34618"/>
                    <a:pt x="17172" y="23738"/>
                  </a:cubicBezTo>
                  <a:cubicBezTo>
                    <a:pt x="29535" y="12858"/>
                    <a:pt x="49811" y="6182"/>
                    <a:pt x="78000" y="3709"/>
                  </a:cubicBezTo>
                  <a:cubicBezTo>
                    <a:pt x="106189" y="1236"/>
                    <a:pt x="145506" y="0"/>
                    <a:pt x="195949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74" name="Picture 2" descr="http://i.kinja-img.com/gawker-media/image/upload/s--k1hp7r_L--/c_scale,fl_progressive,q_80,w_800/1476378899835837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2793" y="2389980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6204848" y="220662"/>
            <a:ext cx="1291827" cy="1291827"/>
            <a:chOff x="1382807" y="174388"/>
            <a:chExt cx="3025588" cy="3025588"/>
          </a:xfrm>
        </p:grpSpPr>
        <p:sp>
          <p:nvSpPr>
            <p:cNvPr id="18" name="Rectangle 17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16A0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070319" y="829424"/>
              <a:ext cx="2338075" cy="2370551"/>
            </a:xfrm>
            <a:custGeom>
              <a:avLst/>
              <a:gdLst>
                <a:gd name="connsiteX0" fmla="*/ 804405 w 2338075"/>
                <a:gd name="connsiteY0" fmla="*/ 321667 h 2370551"/>
                <a:gd name="connsiteX1" fmla="*/ 805889 w 2338075"/>
                <a:gd name="connsiteY1" fmla="*/ 321667 h 2370551"/>
                <a:gd name="connsiteX2" fmla="*/ 1077393 w 2338075"/>
                <a:gd name="connsiteY2" fmla="*/ 1137663 h 2370551"/>
                <a:gd name="connsiteX3" fmla="*/ 532901 w 2338075"/>
                <a:gd name="connsiteY3" fmla="*/ 1137663 h 2370551"/>
                <a:gd name="connsiteX4" fmla="*/ 1080225 w 2338075"/>
                <a:gd name="connsiteY4" fmla="*/ 0 h 2370551"/>
                <a:gd name="connsiteX5" fmla="*/ 2338075 w 2338075"/>
                <a:gd name="connsiteY5" fmla="*/ 1091143 h 2370551"/>
                <a:gd name="connsiteX6" fmla="*/ 2338075 w 2338075"/>
                <a:gd name="connsiteY6" fmla="*/ 2370551 h 2370551"/>
                <a:gd name="connsiteX7" fmla="*/ 568165 w 2338075"/>
                <a:gd name="connsiteY7" fmla="*/ 2370551 h 2370551"/>
                <a:gd name="connsiteX8" fmla="*/ 0 w 2338075"/>
                <a:gd name="connsiteY8" fmla="*/ 1877687 h 2370551"/>
                <a:gd name="connsiteX9" fmla="*/ 7697 w 2338075"/>
                <a:gd name="connsiteY9" fmla="*/ 1879480 h 2370551"/>
                <a:gd name="connsiteX10" fmla="*/ 114518 w 2338075"/>
                <a:gd name="connsiteY10" fmla="*/ 1883931 h 2370551"/>
                <a:gd name="connsiteX11" fmla="*/ 217630 w 2338075"/>
                <a:gd name="connsiteY11" fmla="*/ 1880963 h 2370551"/>
                <a:gd name="connsiteX12" fmla="*/ 278459 w 2338075"/>
                <a:gd name="connsiteY12" fmla="*/ 1869836 h 2370551"/>
                <a:gd name="connsiteX13" fmla="*/ 309615 w 2338075"/>
                <a:gd name="connsiteY13" fmla="*/ 1847582 h 2370551"/>
                <a:gd name="connsiteX14" fmla="*/ 325194 w 2338075"/>
                <a:gd name="connsiteY14" fmla="*/ 1812716 h 2370551"/>
                <a:gd name="connsiteX15" fmla="*/ 446851 w 2338075"/>
                <a:gd name="connsiteY15" fmla="*/ 1437358 h 2370551"/>
                <a:gd name="connsiteX16" fmla="*/ 1167896 w 2338075"/>
                <a:gd name="connsiteY16" fmla="*/ 1437358 h 2370551"/>
                <a:gd name="connsiteX17" fmla="*/ 1296972 w 2338075"/>
                <a:gd name="connsiteY17" fmla="*/ 1823102 h 2370551"/>
                <a:gd name="connsiteX18" fmla="*/ 1311808 w 2338075"/>
                <a:gd name="connsiteY18" fmla="*/ 1854258 h 2370551"/>
                <a:gd name="connsiteX19" fmla="*/ 1342964 w 2338075"/>
                <a:gd name="connsiteY19" fmla="*/ 1872803 h 2370551"/>
                <a:gd name="connsiteX20" fmla="*/ 1407502 w 2338075"/>
                <a:gd name="connsiteY20" fmla="*/ 1881705 h 2370551"/>
                <a:gd name="connsiteX21" fmla="*/ 1525451 w 2338075"/>
                <a:gd name="connsiteY21" fmla="*/ 1883931 h 2370551"/>
                <a:gd name="connsiteX22" fmla="*/ 1639690 w 2338075"/>
                <a:gd name="connsiteY22" fmla="*/ 1880221 h 2370551"/>
                <a:gd name="connsiteX23" fmla="*/ 1697552 w 2338075"/>
                <a:gd name="connsiteY23" fmla="*/ 1860934 h 2370551"/>
                <a:gd name="connsiteX24" fmla="*/ 1709421 w 2338075"/>
                <a:gd name="connsiteY24" fmla="*/ 1814200 h 2370551"/>
                <a:gd name="connsiteX25" fmla="*/ 1687166 w 2338075"/>
                <a:gd name="connsiteY25" fmla="*/ 1729633 h 2370551"/>
                <a:gd name="connsiteX26" fmla="*/ 1093714 w 2338075"/>
                <a:gd name="connsiteY26" fmla="*/ 27909 h 237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38075" h="2370551">
                  <a:moveTo>
                    <a:pt x="804405" y="321667"/>
                  </a:moveTo>
                  <a:lnTo>
                    <a:pt x="805889" y="321667"/>
                  </a:lnTo>
                  <a:lnTo>
                    <a:pt x="1077393" y="1137663"/>
                  </a:lnTo>
                  <a:lnTo>
                    <a:pt x="532901" y="1137663"/>
                  </a:lnTo>
                  <a:close/>
                  <a:moveTo>
                    <a:pt x="1080225" y="0"/>
                  </a:moveTo>
                  <a:lnTo>
                    <a:pt x="2338075" y="1091143"/>
                  </a:lnTo>
                  <a:lnTo>
                    <a:pt x="2338075" y="2370551"/>
                  </a:lnTo>
                  <a:lnTo>
                    <a:pt x="568165" y="2370551"/>
                  </a:lnTo>
                  <a:lnTo>
                    <a:pt x="0" y="1877687"/>
                  </a:lnTo>
                  <a:lnTo>
                    <a:pt x="7697" y="1879480"/>
                  </a:lnTo>
                  <a:cubicBezTo>
                    <a:pt x="33413" y="1882447"/>
                    <a:pt x="69020" y="1883931"/>
                    <a:pt x="114518" y="1883931"/>
                  </a:cubicBezTo>
                  <a:cubicBezTo>
                    <a:pt x="157049" y="1883931"/>
                    <a:pt x="191420" y="1882941"/>
                    <a:pt x="217630" y="1880963"/>
                  </a:cubicBezTo>
                  <a:cubicBezTo>
                    <a:pt x="243841" y="1878985"/>
                    <a:pt x="264117" y="1875276"/>
                    <a:pt x="278459" y="1869836"/>
                  </a:cubicBezTo>
                  <a:cubicBezTo>
                    <a:pt x="292801" y="1864396"/>
                    <a:pt x="303186" y="1856978"/>
                    <a:pt x="309615" y="1847582"/>
                  </a:cubicBezTo>
                  <a:cubicBezTo>
                    <a:pt x="316045" y="1838185"/>
                    <a:pt x="321237" y="1826563"/>
                    <a:pt x="325194" y="1812716"/>
                  </a:cubicBezTo>
                  <a:lnTo>
                    <a:pt x="446851" y="1437358"/>
                  </a:lnTo>
                  <a:lnTo>
                    <a:pt x="1167896" y="1437358"/>
                  </a:lnTo>
                  <a:lnTo>
                    <a:pt x="1296972" y="1823102"/>
                  </a:lnTo>
                  <a:cubicBezTo>
                    <a:pt x="1300928" y="1835960"/>
                    <a:pt x="1305873" y="1846345"/>
                    <a:pt x="1311808" y="1854258"/>
                  </a:cubicBezTo>
                  <a:cubicBezTo>
                    <a:pt x="1317742" y="1862171"/>
                    <a:pt x="1328128" y="1868352"/>
                    <a:pt x="1342964" y="1872803"/>
                  </a:cubicBezTo>
                  <a:cubicBezTo>
                    <a:pt x="1357800" y="1877254"/>
                    <a:pt x="1379313" y="1880221"/>
                    <a:pt x="1407502" y="1881705"/>
                  </a:cubicBezTo>
                  <a:cubicBezTo>
                    <a:pt x="1435691" y="1883189"/>
                    <a:pt x="1475007" y="1883931"/>
                    <a:pt x="1525451" y="1883931"/>
                  </a:cubicBezTo>
                  <a:cubicBezTo>
                    <a:pt x="1573916" y="1883931"/>
                    <a:pt x="1611996" y="1882694"/>
                    <a:pt x="1639690" y="1880221"/>
                  </a:cubicBezTo>
                  <a:cubicBezTo>
                    <a:pt x="1667385" y="1877749"/>
                    <a:pt x="1686672" y="1871320"/>
                    <a:pt x="1697552" y="1860934"/>
                  </a:cubicBezTo>
                  <a:cubicBezTo>
                    <a:pt x="1708432" y="1850549"/>
                    <a:pt x="1712388" y="1834971"/>
                    <a:pt x="1709421" y="1814200"/>
                  </a:cubicBezTo>
                  <a:cubicBezTo>
                    <a:pt x="1706454" y="1793429"/>
                    <a:pt x="1699035" y="1765240"/>
                    <a:pt x="1687166" y="1729633"/>
                  </a:cubicBezTo>
                  <a:lnTo>
                    <a:pt x="1093714" y="27909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13191" y="775732"/>
              <a:ext cx="1767501" cy="1937622"/>
            </a:xfrm>
            <a:custGeom>
              <a:avLst/>
              <a:gdLst/>
              <a:ahLst/>
              <a:cxnLst/>
              <a:rect l="l" t="t" r="r" b="b"/>
              <a:pathLst>
                <a:path w="1767501" h="1937622">
                  <a:moveTo>
                    <a:pt x="867468" y="0"/>
                  </a:moveTo>
                  <a:cubicBezTo>
                    <a:pt x="925824" y="0"/>
                    <a:pt x="972311" y="742"/>
                    <a:pt x="1006929" y="2225"/>
                  </a:cubicBezTo>
                  <a:cubicBezTo>
                    <a:pt x="1041547" y="3709"/>
                    <a:pt x="1068500" y="7171"/>
                    <a:pt x="1087787" y="12611"/>
                  </a:cubicBezTo>
                  <a:cubicBezTo>
                    <a:pt x="1107074" y="18051"/>
                    <a:pt x="1120921" y="26211"/>
                    <a:pt x="1129329" y="37091"/>
                  </a:cubicBezTo>
                  <a:cubicBezTo>
                    <a:pt x="1137736" y="47971"/>
                    <a:pt x="1144907" y="62807"/>
                    <a:pt x="1150841" y="81600"/>
                  </a:cubicBezTo>
                  <a:lnTo>
                    <a:pt x="1744293" y="1783324"/>
                  </a:lnTo>
                  <a:cubicBezTo>
                    <a:pt x="1756162" y="1818931"/>
                    <a:pt x="1763581" y="1847120"/>
                    <a:pt x="1766548" y="1867891"/>
                  </a:cubicBezTo>
                  <a:cubicBezTo>
                    <a:pt x="1769515" y="1888662"/>
                    <a:pt x="1765559" y="1904240"/>
                    <a:pt x="1754679" y="1914625"/>
                  </a:cubicBezTo>
                  <a:cubicBezTo>
                    <a:pt x="1743799" y="1925011"/>
                    <a:pt x="1724512" y="1931440"/>
                    <a:pt x="1696817" y="1933912"/>
                  </a:cubicBezTo>
                  <a:cubicBezTo>
                    <a:pt x="1669123" y="1936385"/>
                    <a:pt x="1631043" y="1937622"/>
                    <a:pt x="1582578" y="1937622"/>
                  </a:cubicBezTo>
                  <a:cubicBezTo>
                    <a:pt x="1532134" y="1937622"/>
                    <a:pt x="1492818" y="1936880"/>
                    <a:pt x="1464629" y="1935396"/>
                  </a:cubicBezTo>
                  <a:cubicBezTo>
                    <a:pt x="1436440" y="1933912"/>
                    <a:pt x="1414927" y="1930945"/>
                    <a:pt x="1400091" y="1926494"/>
                  </a:cubicBezTo>
                  <a:cubicBezTo>
                    <a:pt x="1385255" y="1922043"/>
                    <a:pt x="1374869" y="1915862"/>
                    <a:pt x="1368935" y="1907949"/>
                  </a:cubicBezTo>
                  <a:cubicBezTo>
                    <a:pt x="1363000" y="1900036"/>
                    <a:pt x="1358055" y="1889651"/>
                    <a:pt x="1354099" y="1876793"/>
                  </a:cubicBezTo>
                  <a:lnTo>
                    <a:pt x="1225023" y="1491049"/>
                  </a:lnTo>
                  <a:lnTo>
                    <a:pt x="503978" y="1491049"/>
                  </a:lnTo>
                  <a:lnTo>
                    <a:pt x="382321" y="1866407"/>
                  </a:lnTo>
                  <a:cubicBezTo>
                    <a:pt x="378364" y="1880254"/>
                    <a:pt x="373172" y="1891876"/>
                    <a:pt x="366742" y="1901273"/>
                  </a:cubicBezTo>
                  <a:cubicBezTo>
                    <a:pt x="360313" y="1910669"/>
                    <a:pt x="349928" y="1918087"/>
                    <a:pt x="335586" y="1923527"/>
                  </a:cubicBezTo>
                  <a:cubicBezTo>
                    <a:pt x="321244" y="1928967"/>
                    <a:pt x="300968" y="1932676"/>
                    <a:pt x="274757" y="1934654"/>
                  </a:cubicBezTo>
                  <a:cubicBezTo>
                    <a:pt x="248547" y="1936632"/>
                    <a:pt x="214176" y="1937622"/>
                    <a:pt x="171645" y="1937622"/>
                  </a:cubicBezTo>
                  <a:cubicBezTo>
                    <a:pt x="126147" y="1937622"/>
                    <a:pt x="90540" y="1936138"/>
                    <a:pt x="64824" y="1933171"/>
                  </a:cubicBezTo>
                  <a:cubicBezTo>
                    <a:pt x="39107" y="1930203"/>
                    <a:pt x="21304" y="1923032"/>
                    <a:pt x="11413" y="1911658"/>
                  </a:cubicBezTo>
                  <a:cubicBezTo>
                    <a:pt x="1522" y="1900283"/>
                    <a:pt x="-1940" y="1884211"/>
                    <a:pt x="1027" y="1863440"/>
                  </a:cubicBezTo>
                  <a:cubicBezTo>
                    <a:pt x="3995" y="1842669"/>
                    <a:pt x="11413" y="1814975"/>
                    <a:pt x="23282" y="1780357"/>
                  </a:cubicBezTo>
                  <a:lnTo>
                    <a:pt x="615251" y="77149"/>
                  </a:lnTo>
                  <a:cubicBezTo>
                    <a:pt x="621185" y="60334"/>
                    <a:pt x="628109" y="46734"/>
                    <a:pt x="636021" y="36349"/>
                  </a:cubicBezTo>
                  <a:cubicBezTo>
                    <a:pt x="643934" y="25964"/>
                    <a:pt x="656545" y="18051"/>
                    <a:pt x="673854" y="12611"/>
                  </a:cubicBezTo>
                  <a:cubicBezTo>
                    <a:pt x="691163" y="7171"/>
                    <a:pt x="715148" y="3709"/>
                    <a:pt x="745810" y="2225"/>
                  </a:cubicBezTo>
                  <a:cubicBezTo>
                    <a:pt x="776472" y="742"/>
                    <a:pt x="817024" y="0"/>
                    <a:pt x="867468" y="0"/>
                  </a:cubicBezTo>
                  <a:close/>
                  <a:moveTo>
                    <a:pt x="861533" y="375359"/>
                  </a:moveTo>
                  <a:lnTo>
                    <a:pt x="590029" y="1191355"/>
                  </a:lnTo>
                  <a:lnTo>
                    <a:pt x="1134521" y="1191355"/>
                  </a:lnTo>
                  <a:lnTo>
                    <a:pt x="863017" y="375359"/>
                  </a:lnTo>
                  <a:lnTo>
                    <a:pt x="861533" y="37535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077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4293" y="2016342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/>
          </a:p>
        </p:txBody>
      </p:sp>
      <p:pic>
        <p:nvPicPr>
          <p:cNvPr id="5122" name="Picture 2" descr="https://learn.adafruit.com/system/assets/assets/000/002/178/medium800/learn_arduino_summary.png?13967802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056" y="0"/>
            <a:ext cx="10326624" cy="686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1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     </a:t>
            </a:r>
            <a:r>
              <a:rPr lang="en-US" sz="6000" dirty="0" err="1" smtClean="0"/>
              <a:t>dditional</a:t>
            </a:r>
            <a:r>
              <a:rPr lang="en-US" sz="6000" dirty="0" smtClean="0"/>
              <a:t>       </a:t>
            </a:r>
            <a:r>
              <a:rPr lang="en-US" sz="6000" dirty="0" err="1" smtClean="0"/>
              <a:t>esources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152" y="2052918"/>
            <a:ext cx="10594848" cy="4805082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Twitter</a:t>
            </a:r>
          </a:p>
          <a:p>
            <a:pPr marL="457200" lvl="1" indent="0">
              <a:buNone/>
            </a:pPr>
            <a:r>
              <a:rPr lang="en-US" sz="3600" b="1" dirty="0">
                <a:hlinkClick r:id="rId2"/>
              </a:rPr>
              <a:t>#</a:t>
            </a:r>
            <a:r>
              <a:rPr lang="en-US" sz="3600" b="1" dirty="0" err="1" smtClean="0">
                <a:hlinkClick r:id="rId2"/>
              </a:rPr>
              <a:t>makered</a:t>
            </a:r>
            <a:endParaRPr lang="en-US" sz="3600" b="1" dirty="0" smtClean="0">
              <a:hlinkClick r:id=""/>
            </a:endParaRPr>
          </a:p>
          <a:p>
            <a:pPr marL="457200" lvl="1" indent="0">
              <a:buNone/>
            </a:pPr>
            <a:r>
              <a:rPr lang="en-US" sz="3600" b="1" dirty="0" smtClean="0">
                <a:hlinkClick r:id=""/>
              </a:rPr>
              <a:t>#makerspaces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Facebook</a:t>
            </a:r>
          </a:p>
          <a:p>
            <a:pPr marL="457200" lvl="1" indent="0">
              <a:buNone/>
            </a:pPr>
            <a:r>
              <a:rPr lang="en-US" sz="3600" b="1" dirty="0" err="1" smtClean="0">
                <a:hlinkClick r:id="rId3"/>
              </a:rPr>
              <a:t>MakerSpaces</a:t>
            </a:r>
            <a:r>
              <a:rPr lang="en-US" sz="3600" b="1" dirty="0" smtClean="0">
                <a:hlinkClick r:id="rId3"/>
              </a:rPr>
              <a:t> and the Participatory Library</a:t>
            </a:r>
            <a:endParaRPr lang="en-US" sz="3600" b="1" dirty="0"/>
          </a:p>
          <a:p>
            <a:pPr marL="57150" indent="0">
              <a:buNone/>
            </a:pPr>
            <a:r>
              <a:rPr lang="en-US" sz="3800" b="1" dirty="0" smtClean="0"/>
              <a:t>Other</a:t>
            </a:r>
          </a:p>
          <a:p>
            <a:r>
              <a:rPr lang="en-US" sz="3600" b="1" dirty="0" err="1" smtClean="0">
                <a:hlinkClick r:id="rId4"/>
              </a:rPr>
              <a:t>Geekbus</a:t>
            </a:r>
            <a:r>
              <a:rPr lang="en-US" sz="3600" b="1" dirty="0" smtClean="0"/>
              <a:t> – San Antonio based mobile makerspace</a:t>
            </a:r>
          </a:p>
          <a:p>
            <a:r>
              <a:rPr lang="en-US" sz="3600" b="1" dirty="0" err="1" smtClean="0">
                <a:hlinkClick r:id="rId5"/>
              </a:rPr>
              <a:t>TechShop</a:t>
            </a:r>
            <a:r>
              <a:rPr lang="en-US" sz="3600" b="1" dirty="0" smtClean="0"/>
              <a:t> – Round Rock, TX</a:t>
            </a:r>
          </a:p>
          <a:p>
            <a:r>
              <a:rPr lang="en-US" sz="3600" b="1" dirty="0" smtClean="0">
                <a:hlinkClick r:id="rId6"/>
              </a:rPr>
              <a:t>ATX Hackerspace</a:t>
            </a:r>
            <a:r>
              <a:rPr lang="en-US" sz="3600" b="1" dirty="0" smtClean="0"/>
              <a:t> – Austin, TX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52074" y="253048"/>
            <a:ext cx="1291827" cy="1291827"/>
            <a:chOff x="1382807" y="174388"/>
            <a:chExt cx="3025588" cy="3025588"/>
          </a:xfrm>
        </p:grpSpPr>
        <p:sp>
          <p:nvSpPr>
            <p:cNvPr id="6" name="Rectangle 5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16A0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070319" y="829424"/>
              <a:ext cx="2338075" cy="2370551"/>
            </a:xfrm>
            <a:custGeom>
              <a:avLst/>
              <a:gdLst>
                <a:gd name="connsiteX0" fmla="*/ 804405 w 2338075"/>
                <a:gd name="connsiteY0" fmla="*/ 321667 h 2370551"/>
                <a:gd name="connsiteX1" fmla="*/ 805889 w 2338075"/>
                <a:gd name="connsiteY1" fmla="*/ 321667 h 2370551"/>
                <a:gd name="connsiteX2" fmla="*/ 1077393 w 2338075"/>
                <a:gd name="connsiteY2" fmla="*/ 1137663 h 2370551"/>
                <a:gd name="connsiteX3" fmla="*/ 532901 w 2338075"/>
                <a:gd name="connsiteY3" fmla="*/ 1137663 h 2370551"/>
                <a:gd name="connsiteX4" fmla="*/ 1080225 w 2338075"/>
                <a:gd name="connsiteY4" fmla="*/ 0 h 2370551"/>
                <a:gd name="connsiteX5" fmla="*/ 2338075 w 2338075"/>
                <a:gd name="connsiteY5" fmla="*/ 1091143 h 2370551"/>
                <a:gd name="connsiteX6" fmla="*/ 2338075 w 2338075"/>
                <a:gd name="connsiteY6" fmla="*/ 2370551 h 2370551"/>
                <a:gd name="connsiteX7" fmla="*/ 568165 w 2338075"/>
                <a:gd name="connsiteY7" fmla="*/ 2370551 h 2370551"/>
                <a:gd name="connsiteX8" fmla="*/ 0 w 2338075"/>
                <a:gd name="connsiteY8" fmla="*/ 1877687 h 2370551"/>
                <a:gd name="connsiteX9" fmla="*/ 7697 w 2338075"/>
                <a:gd name="connsiteY9" fmla="*/ 1879480 h 2370551"/>
                <a:gd name="connsiteX10" fmla="*/ 114518 w 2338075"/>
                <a:gd name="connsiteY10" fmla="*/ 1883931 h 2370551"/>
                <a:gd name="connsiteX11" fmla="*/ 217630 w 2338075"/>
                <a:gd name="connsiteY11" fmla="*/ 1880963 h 2370551"/>
                <a:gd name="connsiteX12" fmla="*/ 278459 w 2338075"/>
                <a:gd name="connsiteY12" fmla="*/ 1869836 h 2370551"/>
                <a:gd name="connsiteX13" fmla="*/ 309615 w 2338075"/>
                <a:gd name="connsiteY13" fmla="*/ 1847582 h 2370551"/>
                <a:gd name="connsiteX14" fmla="*/ 325194 w 2338075"/>
                <a:gd name="connsiteY14" fmla="*/ 1812716 h 2370551"/>
                <a:gd name="connsiteX15" fmla="*/ 446851 w 2338075"/>
                <a:gd name="connsiteY15" fmla="*/ 1437358 h 2370551"/>
                <a:gd name="connsiteX16" fmla="*/ 1167896 w 2338075"/>
                <a:gd name="connsiteY16" fmla="*/ 1437358 h 2370551"/>
                <a:gd name="connsiteX17" fmla="*/ 1296972 w 2338075"/>
                <a:gd name="connsiteY17" fmla="*/ 1823102 h 2370551"/>
                <a:gd name="connsiteX18" fmla="*/ 1311808 w 2338075"/>
                <a:gd name="connsiteY18" fmla="*/ 1854258 h 2370551"/>
                <a:gd name="connsiteX19" fmla="*/ 1342964 w 2338075"/>
                <a:gd name="connsiteY19" fmla="*/ 1872803 h 2370551"/>
                <a:gd name="connsiteX20" fmla="*/ 1407502 w 2338075"/>
                <a:gd name="connsiteY20" fmla="*/ 1881705 h 2370551"/>
                <a:gd name="connsiteX21" fmla="*/ 1525451 w 2338075"/>
                <a:gd name="connsiteY21" fmla="*/ 1883931 h 2370551"/>
                <a:gd name="connsiteX22" fmla="*/ 1639690 w 2338075"/>
                <a:gd name="connsiteY22" fmla="*/ 1880221 h 2370551"/>
                <a:gd name="connsiteX23" fmla="*/ 1697552 w 2338075"/>
                <a:gd name="connsiteY23" fmla="*/ 1860934 h 2370551"/>
                <a:gd name="connsiteX24" fmla="*/ 1709421 w 2338075"/>
                <a:gd name="connsiteY24" fmla="*/ 1814200 h 2370551"/>
                <a:gd name="connsiteX25" fmla="*/ 1687166 w 2338075"/>
                <a:gd name="connsiteY25" fmla="*/ 1729633 h 2370551"/>
                <a:gd name="connsiteX26" fmla="*/ 1093714 w 2338075"/>
                <a:gd name="connsiteY26" fmla="*/ 27909 h 237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38075" h="2370551">
                  <a:moveTo>
                    <a:pt x="804405" y="321667"/>
                  </a:moveTo>
                  <a:lnTo>
                    <a:pt x="805889" y="321667"/>
                  </a:lnTo>
                  <a:lnTo>
                    <a:pt x="1077393" y="1137663"/>
                  </a:lnTo>
                  <a:lnTo>
                    <a:pt x="532901" y="1137663"/>
                  </a:lnTo>
                  <a:close/>
                  <a:moveTo>
                    <a:pt x="1080225" y="0"/>
                  </a:moveTo>
                  <a:lnTo>
                    <a:pt x="2338075" y="1091143"/>
                  </a:lnTo>
                  <a:lnTo>
                    <a:pt x="2338075" y="2370551"/>
                  </a:lnTo>
                  <a:lnTo>
                    <a:pt x="568165" y="2370551"/>
                  </a:lnTo>
                  <a:lnTo>
                    <a:pt x="0" y="1877687"/>
                  </a:lnTo>
                  <a:lnTo>
                    <a:pt x="7697" y="1879480"/>
                  </a:lnTo>
                  <a:cubicBezTo>
                    <a:pt x="33413" y="1882447"/>
                    <a:pt x="69020" y="1883931"/>
                    <a:pt x="114518" y="1883931"/>
                  </a:cubicBezTo>
                  <a:cubicBezTo>
                    <a:pt x="157049" y="1883931"/>
                    <a:pt x="191420" y="1882941"/>
                    <a:pt x="217630" y="1880963"/>
                  </a:cubicBezTo>
                  <a:cubicBezTo>
                    <a:pt x="243841" y="1878985"/>
                    <a:pt x="264117" y="1875276"/>
                    <a:pt x="278459" y="1869836"/>
                  </a:cubicBezTo>
                  <a:cubicBezTo>
                    <a:pt x="292801" y="1864396"/>
                    <a:pt x="303186" y="1856978"/>
                    <a:pt x="309615" y="1847582"/>
                  </a:cubicBezTo>
                  <a:cubicBezTo>
                    <a:pt x="316045" y="1838185"/>
                    <a:pt x="321237" y="1826563"/>
                    <a:pt x="325194" y="1812716"/>
                  </a:cubicBezTo>
                  <a:lnTo>
                    <a:pt x="446851" y="1437358"/>
                  </a:lnTo>
                  <a:lnTo>
                    <a:pt x="1167896" y="1437358"/>
                  </a:lnTo>
                  <a:lnTo>
                    <a:pt x="1296972" y="1823102"/>
                  </a:lnTo>
                  <a:cubicBezTo>
                    <a:pt x="1300928" y="1835960"/>
                    <a:pt x="1305873" y="1846345"/>
                    <a:pt x="1311808" y="1854258"/>
                  </a:cubicBezTo>
                  <a:cubicBezTo>
                    <a:pt x="1317742" y="1862171"/>
                    <a:pt x="1328128" y="1868352"/>
                    <a:pt x="1342964" y="1872803"/>
                  </a:cubicBezTo>
                  <a:cubicBezTo>
                    <a:pt x="1357800" y="1877254"/>
                    <a:pt x="1379313" y="1880221"/>
                    <a:pt x="1407502" y="1881705"/>
                  </a:cubicBezTo>
                  <a:cubicBezTo>
                    <a:pt x="1435691" y="1883189"/>
                    <a:pt x="1475007" y="1883931"/>
                    <a:pt x="1525451" y="1883931"/>
                  </a:cubicBezTo>
                  <a:cubicBezTo>
                    <a:pt x="1573916" y="1883931"/>
                    <a:pt x="1611996" y="1882694"/>
                    <a:pt x="1639690" y="1880221"/>
                  </a:cubicBezTo>
                  <a:cubicBezTo>
                    <a:pt x="1667385" y="1877749"/>
                    <a:pt x="1686672" y="1871320"/>
                    <a:pt x="1697552" y="1860934"/>
                  </a:cubicBezTo>
                  <a:cubicBezTo>
                    <a:pt x="1708432" y="1850549"/>
                    <a:pt x="1712388" y="1834971"/>
                    <a:pt x="1709421" y="1814200"/>
                  </a:cubicBezTo>
                  <a:cubicBezTo>
                    <a:pt x="1706454" y="1793429"/>
                    <a:pt x="1699035" y="1765240"/>
                    <a:pt x="1687166" y="1729633"/>
                  </a:cubicBezTo>
                  <a:lnTo>
                    <a:pt x="1093714" y="27909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13191" y="775732"/>
              <a:ext cx="1767501" cy="1937622"/>
            </a:xfrm>
            <a:custGeom>
              <a:avLst/>
              <a:gdLst/>
              <a:ahLst/>
              <a:cxnLst/>
              <a:rect l="l" t="t" r="r" b="b"/>
              <a:pathLst>
                <a:path w="1767501" h="1937622">
                  <a:moveTo>
                    <a:pt x="867468" y="0"/>
                  </a:moveTo>
                  <a:cubicBezTo>
                    <a:pt x="925824" y="0"/>
                    <a:pt x="972311" y="742"/>
                    <a:pt x="1006929" y="2225"/>
                  </a:cubicBezTo>
                  <a:cubicBezTo>
                    <a:pt x="1041547" y="3709"/>
                    <a:pt x="1068500" y="7171"/>
                    <a:pt x="1087787" y="12611"/>
                  </a:cubicBezTo>
                  <a:cubicBezTo>
                    <a:pt x="1107074" y="18051"/>
                    <a:pt x="1120921" y="26211"/>
                    <a:pt x="1129329" y="37091"/>
                  </a:cubicBezTo>
                  <a:cubicBezTo>
                    <a:pt x="1137736" y="47971"/>
                    <a:pt x="1144907" y="62807"/>
                    <a:pt x="1150841" y="81600"/>
                  </a:cubicBezTo>
                  <a:lnTo>
                    <a:pt x="1744293" y="1783324"/>
                  </a:lnTo>
                  <a:cubicBezTo>
                    <a:pt x="1756162" y="1818931"/>
                    <a:pt x="1763581" y="1847120"/>
                    <a:pt x="1766548" y="1867891"/>
                  </a:cubicBezTo>
                  <a:cubicBezTo>
                    <a:pt x="1769515" y="1888662"/>
                    <a:pt x="1765559" y="1904240"/>
                    <a:pt x="1754679" y="1914625"/>
                  </a:cubicBezTo>
                  <a:cubicBezTo>
                    <a:pt x="1743799" y="1925011"/>
                    <a:pt x="1724512" y="1931440"/>
                    <a:pt x="1696817" y="1933912"/>
                  </a:cubicBezTo>
                  <a:cubicBezTo>
                    <a:pt x="1669123" y="1936385"/>
                    <a:pt x="1631043" y="1937622"/>
                    <a:pt x="1582578" y="1937622"/>
                  </a:cubicBezTo>
                  <a:cubicBezTo>
                    <a:pt x="1532134" y="1937622"/>
                    <a:pt x="1492818" y="1936880"/>
                    <a:pt x="1464629" y="1935396"/>
                  </a:cubicBezTo>
                  <a:cubicBezTo>
                    <a:pt x="1436440" y="1933912"/>
                    <a:pt x="1414927" y="1930945"/>
                    <a:pt x="1400091" y="1926494"/>
                  </a:cubicBezTo>
                  <a:cubicBezTo>
                    <a:pt x="1385255" y="1922043"/>
                    <a:pt x="1374869" y="1915862"/>
                    <a:pt x="1368935" y="1907949"/>
                  </a:cubicBezTo>
                  <a:cubicBezTo>
                    <a:pt x="1363000" y="1900036"/>
                    <a:pt x="1358055" y="1889651"/>
                    <a:pt x="1354099" y="1876793"/>
                  </a:cubicBezTo>
                  <a:lnTo>
                    <a:pt x="1225023" y="1491049"/>
                  </a:lnTo>
                  <a:lnTo>
                    <a:pt x="503978" y="1491049"/>
                  </a:lnTo>
                  <a:lnTo>
                    <a:pt x="382321" y="1866407"/>
                  </a:lnTo>
                  <a:cubicBezTo>
                    <a:pt x="378364" y="1880254"/>
                    <a:pt x="373172" y="1891876"/>
                    <a:pt x="366742" y="1901273"/>
                  </a:cubicBezTo>
                  <a:cubicBezTo>
                    <a:pt x="360313" y="1910669"/>
                    <a:pt x="349928" y="1918087"/>
                    <a:pt x="335586" y="1923527"/>
                  </a:cubicBezTo>
                  <a:cubicBezTo>
                    <a:pt x="321244" y="1928967"/>
                    <a:pt x="300968" y="1932676"/>
                    <a:pt x="274757" y="1934654"/>
                  </a:cubicBezTo>
                  <a:cubicBezTo>
                    <a:pt x="248547" y="1936632"/>
                    <a:pt x="214176" y="1937622"/>
                    <a:pt x="171645" y="1937622"/>
                  </a:cubicBezTo>
                  <a:cubicBezTo>
                    <a:pt x="126147" y="1937622"/>
                    <a:pt x="90540" y="1936138"/>
                    <a:pt x="64824" y="1933171"/>
                  </a:cubicBezTo>
                  <a:cubicBezTo>
                    <a:pt x="39107" y="1930203"/>
                    <a:pt x="21304" y="1923032"/>
                    <a:pt x="11413" y="1911658"/>
                  </a:cubicBezTo>
                  <a:cubicBezTo>
                    <a:pt x="1522" y="1900283"/>
                    <a:pt x="-1940" y="1884211"/>
                    <a:pt x="1027" y="1863440"/>
                  </a:cubicBezTo>
                  <a:cubicBezTo>
                    <a:pt x="3995" y="1842669"/>
                    <a:pt x="11413" y="1814975"/>
                    <a:pt x="23282" y="1780357"/>
                  </a:cubicBezTo>
                  <a:lnTo>
                    <a:pt x="615251" y="77149"/>
                  </a:lnTo>
                  <a:cubicBezTo>
                    <a:pt x="621185" y="60334"/>
                    <a:pt x="628109" y="46734"/>
                    <a:pt x="636021" y="36349"/>
                  </a:cubicBezTo>
                  <a:cubicBezTo>
                    <a:pt x="643934" y="25964"/>
                    <a:pt x="656545" y="18051"/>
                    <a:pt x="673854" y="12611"/>
                  </a:cubicBezTo>
                  <a:cubicBezTo>
                    <a:pt x="691163" y="7171"/>
                    <a:pt x="715148" y="3709"/>
                    <a:pt x="745810" y="2225"/>
                  </a:cubicBezTo>
                  <a:cubicBezTo>
                    <a:pt x="776472" y="742"/>
                    <a:pt x="817024" y="0"/>
                    <a:pt x="867468" y="0"/>
                  </a:cubicBezTo>
                  <a:close/>
                  <a:moveTo>
                    <a:pt x="861533" y="375359"/>
                  </a:moveTo>
                  <a:lnTo>
                    <a:pt x="590029" y="1191355"/>
                  </a:lnTo>
                  <a:lnTo>
                    <a:pt x="1134521" y="1191355"/>
                  </a:lnTo>
                  <a:lnTo>
                    <a:pt x="863017" y="375359"/>
                  </a:lnTo>
                  <a:lnTo>
                    <a:pt x="861533" y="37535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251454" y="253047"/>
            <a:ext cx="1291827" cy="1291827"/>
            <a:chOff x="1382807" y="174388"/>
            <a:chExt cx="3025589" cy="3025588"/>
          </a:xfrm>
        </p:grpSpPr>
        <p:sp>
          <p:nvSpPr>
            <p:cNvPr id="10" name="Rectangle 9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6E55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42019" y="784634"/>
              <a:ext cx="1424285" cy="1928720"/>
            </a:xfrm>
            <a:custGeom>
              <a:avLst/>
              <a:gdLst/>
              <a:ahLst/>
              <a:cxnLst/>
              <a:rect l="l" t="t" r="r" b="b"/>
              <a:pathLst>
                <a:path w="1424285" h="1928720">
                  <a:moveTo>
                    <a:pt x="115723" y="0"/>
                  </a:moveTo>
                  <a:lnTo>
                    <a:pt x="612739" y="0"/>
                  </a:lnTo>
                  <a:cubicBezTo>
                    <a:pt x="663182" y="0"/>
                    <a:pt x="704724" y="989"/>
                    <a:pt x="737364" y="2967"/>
                  </a:cubicBezTo>
                  <a:cubicBezTo>
                    <a:pt x="770004" y="4945"/>
                    <a:pt x="799676" y="7418"/>
                    <a:pt x="826382" y="10385"/>
                  </a:cubicBezTo>
                  <a:cubicBezTo>
                    <a:pt x="903530" y="21265"/>
                    <a:pt x="973014" y="40058"/>
                    <a:pt x="1034832" y="66763"/>
                  </a:cubicBezTo>
                  <a:cubicBezTo>
                    <a:pt x="1096650" y="93469"/>
                    <a:pt x="1149071" y="128334"/>
                    <a:pt x="1192097" y="171359"/>
                  </a:cubicBezTo>
                  <a:cubicBezTo>
                    <a:pt x="1235122" y="214384"/>
                    <a:pt x="1268009" y="265322"/>
                    <a:pt x="1290758" y="324173"/>
                  </a:cubicBezTo>
                  <a:cubicBezTo>
                    <a:pt x="1313507" y="383024"/>
                    <a:pt x="1324881" y="450529"/>
                    <a:pt x="1324881" y="526689"/>
                  </a:cubicBezTo>
                  <a:cubicBezTo>
                    <a:pt x="1324881" y="590979"/>
                    <a:pt x="1316721" y="649583"/>
                    <a:pt x="1300402" y="702499"/>
                  </a:cubicBezTo>
                  <a:cubicBezTo>
                    <a:pt x="1284082" y="755415"/>
                    <a:pt x="1260096" y="802644"/>
                    <a:pt x="1228445" y="844186"/>
                  </a:cubicBezTo>
                  <a:cubicBezTo>
                    <a:pt x="1196795" y="885727"/>
                    <a:pt x="1157726" y="921829"/>
                    <a:pt x="1111239" y="952491"/>
                  </a:cubicBezTo>
                  <a:cubicBezTo>
                    <a:pt x="1064752" y="983152"/>
                    <a:pt x="1011835" y="1007879"/>
                    <a:pt x="952490" y="1026672"/>
                  </a:cubicBezTo>
                  <a:cubicBezTo>
                    <a:pt x="981174" y="1040519"/>
                    <a:pt x="1008126" y="1057334"/>
                    <a:pt x="1033348" y="1077115"/>
                  </a:cubicBezTo>
                  <a:cubicBezTo>
                    <a:pt x="1058570" y="1096897"/>
                    <a:pt x="1082308" y="1120883"/>
                    <a:pt x="1104562" y="1149072"/>
                  </a:cubicBezTo>
                  <a:cubicBezTo>
                    <a:pt x="1126817" y="1177261"/>
                    <a:pt x="1147835" y="1209406"/>
                    <a:pt x="1167617" y="1245508"/>
                  </a:cubicBezTo>
                  <a:cubicBezTo>
                    <a:pt x="1187398" y="1281609"/>
                    <a:pt x="1206685" y="1322409"/>
                    <a:pt x="1225478" y="1367907"/>
                  </a:cubicBezTo>
                  <a:lnTo>
                    <a:pt x="1387194" y="1746233"/>
                  </a:lnTo>
                  <a:cubicBezTo>
                    <a:pt x="1402030" y="1783818"/>
                    <a:pt x="1411921" y="1811265"/>
                    <a:pt x="1416867" y="1828574"/>
                  </a:cubicBezTo>
                  <a:cubicBezTo>
                    <a:pt x="1421812" y="1845883"/>
                    <a:pt x="1424285" y="1859483"/>
                    <a:pt x="1424285" y="1869374"/>
                  </a:cubicBezTo>
                  <a:cubicBezTo>
                    <a:pt x="1424285" y="1880254"/>
                    <a:pt x="1422306" y="1889403"/>
                    <a:pt x="1418350" y="1896821"/>
                  </a:cubicBezTo>
                  <a:cubicBezTo>
                    <a:pt x="1414394" y="1904240"/>
                    <a:pt x="1404997" y="1910421"/>
                    <a:pt x="1390161" y="1915367"/>
                  </a:cubicBezTo>
                  <a:cubicBezTo>
                    <a:pt x="1375325" y="1920312"/>
                    <a:pt x="1353565" y="1923774"/>
                    <a:pt x="1324881" y="1925752"/>
                  </a:cubicBezTo>
                  <a:cubicBezTo>
                    <a:pt x="1296198" y="1927730"/>
                    <a:pt x="1257129" y="1928720"/>
                    <a:pt x="1207675" y="1928720"/>
                  </a:cubicBezTo>
                  <a:cubicBezTo>
                    <a:pt x="1166133" y="1928720"/>
                    <a:pt x="1132999" y="1927730"/>
                    <a:pt x="1108271" y="1925752"/>
                  </a:cubicBezTo>
                  <a:cubicBezTo>
                    <a:pt x="1083544" y="1923774"/>
                    <a:pt x="1064010" y="1920065"/>
                    <a:pt x="1049668" y="1914625"/>
                  </a:cubicBezTo>
                  <a:cubicBezTo>
                    <a:pt x="1035326" y="1909185"/>
                    <a:pt x="1025188" y="1902261"/>
                    <a:pt x="1019254" y="1893854"/>
                  </a:cubicBezTo>
                  <a:cubicBezTo>
                    <a:pt x="1013319" y="1885447"/>
                    <a:pt x="1008374" y="1875309"/>
                    <a:pt x="1004417" y="1863440"/>
                  </a:cubicBezTo>
                  <a:lnTo>
                    <a:pt x="832316" y="1434670"/>
                  </a:lnTo>
                  <a:cubicBezTo>
                    <a:pt x="811545" y="1386205"/>
                    <a:pt x="791269" y="1343180"/>
                    <a:pt x="771487" y="1305595"/>
                  </a:cubicBezTo>
                  <a:cubicBezTo>
                    <a:pt x="751706" y="1268009"/>
                    <a:pt x="729698" y="1236606"/>
                    <a:pt x="705466" y="1211384"/>
                  </a:cubicBezTo>
                  <a:cubicBezTo>
                    <a:pt x="681233" y="1186162"/>
                    <a:pt x="653291" y="1167122"/>
                    <a:pt x="621641" y="1154264"/>
                  </a:cubicBezTo>
                  <a:cubicBezTo>
                    <a:pt x="589990" y="1141406"/>
                    <a:pt x="553394" y="1134977"/>
                    <a:pt x="511852" y="1134977"/>
                  </a:cubicBezTo>
                  <a:lnTo>
                    <a:pt x="390194" y="1134977"/>
                  </a:lnTo>
                  <a:lnTo>
                    <a:pt x="390194" y="1866407"/>
                  </a:lnTo>
                  <a:cubicBezTo>
                    <a:pt x="390194" y="1876298"/>
                    <a:pt x="386980" y="1885200"/>
                    <a:pt x="380551" y="1893112"/>
                  </a:cubicBezTo>
                  <a:cubicBezTo>
                    <a:pt x="374122" y="1901025"/>
                    <a:pt x="363489" y="1907454"/>
                    <a:pt x="348653" y="1912400"/>
                  </a:cubicBezTo>
                  <a:cubicBezTo>
                    <a:pt x="333816" y="1917345"/>
                    <a:pt x="314035" y="1921301"/>
                    <a:pt x="289307" y="1924269"/>
                  </a:cubicBezTo>
                  <a:cubicBezTo>
                    <a:pt x="264580" y="1927236"/>
                    <a:pt x="232930" y="1928720"/>
                    <a:pt x="194355" y="1928720"/>
                  </a:cubicBezTo>
                  <a:cubicBezTo>
                    <a:pt x="156770" y="1928720"/>
                    <a:pt x="125366" y="1927236"/>
                    <a:pt x="100145" y="1924269"/>
                  </a:cubicBezTo>
                  <a:cubicBezTo>
                    <a:pt x="74923" y="1921301"/>
                    <a:pt x="54894" y="1917345"/>
                    <a:pt x="40058" y="1912400"/>
                  </a:cubicBezTo>
                  <a:cubicBezTo>
                    <a:pt x="25221" y="1907454"/>
                    <a:pt x="14836" y="1901025"/>
                    <a:pt x="8901" y="1893112"/>
                  </a:cubicBezTo>
                  <a:cubicBezTo>
                    <a:pt x="2967" y="1885200"/>
                    <a:pt x="0" y="1876298"/>
                    <a:pt x="0" y="1866407"/>
                  </a:cubicBezTo>
                  <a:lnTo>
                    <a:pt x="0" y="123141"/>
                  </a:lnTo>
                  <a:cubicBezTo>
                    <a:pt x="0" y="79621"/>
                    <a:pt x="11127" y="48218"/>
                    <a:pt x="33381" y="28931"/>
                  </a:cubicBezTo>
                  <a:cubicBezTo>
                    <a:pt x="55636" y="9643"/>
                    <a:pt x="83083" y="0"/>
                    <a:pt x="115723" y="0"/>
                  </a:cubicBezTo>
                  <a:close/>
                  <a:moveTo>
                    <a:pt x="390194" y="298210"/>
                  </a:moveTo>
                  <a:lnTo>
                    <a:pt x="390194" y="842702"/>
                  </a:lnTo>
                  <a:lnTo>
                    <a:pt x="589001" y="842702"/>
                  </a:lnTo>
                  <a:cubicBezTo>
                    <a:pt x="644390" y="842702"/>
                    <a:pt x="692855" y="836026"/>
                    <a:pt x="734397" y="822673"/>
                  </a:cubicBezTo>
                  <a:cubicBezTo>
                    <a:pt x="775938" y="809320"/>
                    <a:pt x="810556" y="790528"/>
                    <a:pt x="838251" y="766295"/>
                  </a:cubicBezTo>
                  <a:cubicBezTo>
                    <a:pt x="865945" y="742062"/>
                    <a:pt x="886716" y="713132"/>
                    <a:pt x="900563" y="679503"/>
                  </a:cubicBezTo>
                  <a:cubicBezTo>
                    <a:pt x="914410" y="645873"/>
                    <a:pt x="921334" y="608288"/>
                    <a:pt x="921334" y="566747"/>
                  </a:cubicBezTo>
                  <a:cubicBezTo>
                    <a:pt x="921334" y="503445"/>
                    <a:pt x="906992" y="450034"/>
                    <a:pt x="878309" y="406515"/>
                  </a:cubicBezTo>
                  <a:cubicBezTo>
                    <a:pt x="849625" y="362995"/>
                    <a:pt x="802644" y="332333"/>
                    <a:pt x="737364" y="314529"/>
                  </a:cubicBezTo>
                  <a:cubicBezTo>
                    <a:pt x="717582" y="309584"/>
                    <a:pt x="695080" y="305628"/>
                    <a:pt x="669859" y="302660"/>
                  </a:cubicBezTo>
                  <a:cubicBezTo>
                    <a:pt x="644637" y="299693"/>
                    <a:pt x="609772" y="298210"/>
                    <a:pt x="565263" y="298210"/>
                  </a:cubicBezTo>
                  <a:lnTo>
                    <a:pt x="390194" y="298210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79165" y="973725"/>
              <a:ext cx="2129231" cy="2226251"/>
            </a:xfrm>
            <a:custGeom>
              <a:avLst/>
              <a:gdLst>
                <a:gd name="connsiteX0" fmla="*/ 353047 w 2129231"/>
                <a:gd name="connsiteY0" fmla="*/ 109119 h 2226251"/>
                <a:gd name="connsiteX1" fmla="*/ 528116 w 2129231"/>
                <a:gd name="connsiteY1" fmla="*/ 109119 h 2226251"/>
                <a:gd name="connsiteX2" fmla="*/ 632712 w 2129231"/>
                <a:gd name="connsiteY2" fmla="*/ 113569 h 2226251"/>
                <a:gd name="connsiteX3" fmla="*/ 700217 w 2129231"/>
                <a:gd name="connsiteY3" fmla="*/ 125438 h 2226251"/>
                <a:gd name="connsiteX4" fmla="*/ 841162 w 2129231"/>
                <a:gd name="connsiteY4" fmla="*/ 217424 h 2226251"/>
                <a:gd name="connsiteX5" fmla="*/ 884187 w 2129231"/>
                <a:gd name="connsiteY5" fmla="*/ 377656 h 2226251"/>
                <a:gd name="connsiteX6" fmla="*/ 863416 w 2129231"/>
                <a:gd name="connsiteY6" fmla="*/ 490412 h 2226251"/>
                <a:gd name="connsiteX7" fmla="*/ 801104 w 2129231"/>
                <a:gd name="connsiteY7" fmla="*/ 577204 h 2226251"/>
                <a:gd name="connsiteX8" fmla="*/ 697250 w 2129231"/>
                <a:gd name="connsiteY8" fmla="*/ 633582 h 2226251"/>
                <a:gd name="connsiteX9" fmla="*/ 551854 w 2129231"/>
                <a:gd name="connsiteY9" fmla="*/ 653611 h 2226251"/>
                <a:gd name="connsiteX10" fmla="*/ 353047 w 2129231"/>
                <a:gd name="connsiteY10" fmla="*/ 653611 h 2226251"/>
                <a:gd name="connsiteX11" fmla="*/ 1169276 w 2129231"/>
                <a:gd name="connsiteY11" fmla="*/ 0 h 2226251"/>
                <a:gd name="connsiteX12" fmla="*/ 2129231 w 2129231"/>
                <a:gd name="connsiteY12" fmla="*/ 832729 h 2226251"/>
                <a:gd name="connsiteX13" fmla="*/ 2129231 w 2129231"/>
                <a:gd name="connsiteY13" fmla="*/ 2226251 h 2226251"/>
                <a:gd name="connsiteX14" fmla="*/ 581860 w 2129231"/>
                <a:gd name="connsiteY14" fmla="*/ 2226251 h 2226251"/>
                <a:gd name="connsiteX15" fmla="*/ 0 w 2129231"/>
                <a:gd name="connsiteY15" fmla="*/ 1721507 h 2226251"/>
                <a:gd name="connsiteX16" fmla="*/ 2911 w 2129231"/>
                <a:gd name="connsiteY16" fmla="*/ 1723309 h 2226251"/>
                <a:gd name="connsiteX17" fmla="*/ 62998 w 2129231"/>
                <a:gd name="connsiteY17" fmla="*/ 1735178 h 2226251"/>
                <a:gd name="connsiteX18" fmla="*/ 157208 w 2129231"/>
                <a:gd name="connsiteY18" fmla="*/ 1739629 h 2226251"/>
                <a:gd name="connsiteX19" fmla="*/ 252160 w 2129231"/>
                <a:gd name="connsiteY19" fmla="*/ 1735178 h 2226251"/>
                <a:gd name="connsiteX20" fmla="*/ 311506 w 2129231"/>
                <a:gd name="connsiteY20" fmla="*/ 1723309 h 2226251"/>
                <a:gd name="connsiteX21" fmla="*/ 343404 w 2129231"/>
                <a:gd name="connsiteY21" fmla="*/ 1704021 h 2226251"/>
                <a:gd name="connsiteX22" fmla="*/ 353047 w 2129231"/>
                <a:gd name="connsiteY22" fmla="*/ 1677316 h 2226251"/>
                <a:gd name="connsiteX23" fmla="*/ 353047 w 2129231"/>
                <a:gd name="connsiteY23" fmla="*/ 945886 h 2226251"/>
                <a:gd name="connsiteX24" fmla="*/ 474705 w 2129231"/>
                <a:gd name="connsiteY24" fmla="*/ 945886 h 2226251"/>
                <a:gd name="connsiteX25" fmla="*/ 584494 w 2129231"/>
                <a:gd name="connsiteY25" fmla="*/ 965173 h 2226251"/>
                <a:gd name="connsiteX26" fmla="*/ 668319 w 2129231"/>
                <a:gd name="connsiteY26" fmla="*/ 1022293 h 2226251"/>
                <a:gd name="connsiteX27" fmla="*/ 734340 w 2129231"/>
                <a:gd name="connsiteY27" fmla="*/ 1116504 h 2226251"/>
                <a:gd name="connsiteX28" fmla="*/ 795169 w 2129231"/>
                <a:gd name="connsiteY28" fmla="*/ 1245579 h 2226251"/>
                <a:gd name="connsiteX29" fmla="*/ 967270 w 2129231"/>
                <a:gd name="connsiteY29" fmla="*/ 1674349 h 2226251"/>
                <a:gd name="connsiteX30" fmla="*/ 982107 w 2129231"/>
                <a:gd name="connsiteY30" fmla="*/ 1704763 h 2226251"/>
                <a:gd name="connsiteX31" fmla="*/ 1012521 w 2129231"/>
                <a:gd name="connsiteY31" fmla="*/ 1725534 h 2226251"/>
                <a:gd name="connsiteX32" fmla="*/ 1071124 w 2129231"/>
                <a:gd name="connsiteY32" fmla="*/ 1736661 h 2226251"/>
                <a:gd name="connsiteX33" fmla="*/ 1170528 w 2129231"/>
                <a:gd name="connsiteY33" fmla="*/ 1739629 h 2226251"/>
                <a:gd name="connsiteX34" fmla="*/ 1287734 w 2129231"/>
                <a:gd name="connsiteY34" fmla="*/ 1736661 h 2226251"/>
                <a:gd name="connsiteX35" fmla="*/ 1353014 w 2129231"/>
                <a:gd name="connsiteY35" fmla="*/ 1726276 h 2226251"/>
                <a:gd name="connsiteX36" fmla="*/ 1381203 w 2129231"/>
                <a:gd name="connsiteY36" fmla="*/ 1707730 h 2226251"/>
                <a:gd name="connsiteX37" fmla="*/ 1387138 w 2129231"/>
                <a:gd name="connsiteY37" fmla="*/ 1680283 h 2226251"/>
                <a:gd name="connsiteX38" fmla="*/ 1379720 w 2129231"/>
                <a:gd name="connsiteY38" fmla="*/ 1639483 h 2226251"/>
                <a:gd name="connsiteX39" fmla="*/ 1350047 w 2129231"/>
                <a:gd name="connsiteY39" fmla="*/ 1557142 h 2226251"/>
                <a:gd name="connsiteX40" fmla="*/ 1188331 w 2129231"/>
                <a:gd name="connsiteY40" fmla="*/ 1178816 h 2226251"/>
                <a:gd name="connsiteX41" fmla="*/ 1130470 w 2129231"/>
                <a:gd name="connsiteY41" fmla="*/ 1056417 h 2226251"/>
                <a:gd name="connsiteX42" fmla="*/ 1067415 w 2129231"/>
                <a:gd name="connsiteY42" fmla="*/ 959981 h 2226251"/>
                <a:gd name="connsiteX43" fmla="*/ 996201 w 2129231"/>
                <a:gd name="connsiteY43" fmla="*/ 888024 h 2226251"/>
                <a:gd name="connsiteX44" fmla="*/ 915343 w 2129231"/>
                <a:gd name="connsiteY44" fmla="*/ 837581 h 2226251"/>
                <a:gd name="connsiteX45" fmla="*/ 1074092 w 2129231"/>
                <a:gd name="connsiteY45" fmla="*/ 763400 h 2226251"/>
                <a:gd name="connsiteX46" fmla="*/ 1191298 w 2129231"/>
                <a:gd name="connsiteY46" fmla="*/ 655095 h 2226251"/>
                <a:gd name="connsiteX47" fmla="*/ 1263255 w 2129231"/>
                <a:gd name="connsiteY47" fmla="*/ 513408 h 2226251"/>
                <a:gd name="connsiteX48" fmla="*/ 1287734 w 2129231"/>
                <a:gd name="connsiteY48" fmla="*/ 337598 h 2226251"/>
                <a:gd name="connsiteX49" fmla="*/ 1253611 w 2129231"/>
                <a:gd name="connsiteY49" fmla="*/ 135082 h 2226251"/>
                <a:gd name="connsiteX50" fmla="*/ 1211884 w 2129231"/>
                <a:gd name="connsiteY50" fmla="*/ 52740 h 222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29231" h="2226251">
                  <a:moveTo>
                    <a:pt x="353047" y="109119"/>
                  </a:moveTo>
                  <a:lnTo>
                    <a:pt x="528116" y="109119"/>
                  </a:lnTo>
                  <a:cubicBezTo>
                    <a:pt x="572625" y="109119"/>
                    <a:pt x="607490" y="110602"/>
                    <a:pt x="632712" y="113569"/>
                  </a:cubicBezTo>
                  <a:cubicBezTo>
                    <a:pt x="657933" y="116537"/>
                    <a:pt x="680435" y="120493"/>
                    <a:pt x="700217" y="125438"/>
                  </a:cubicBezTo>
                  <a:cubicBezTo>
                    <a:pt x="765497" y="143242"/>
                    <a:pt x="812478" y="173904"/>
                    <a:pt x="841162" y="217424"/>
                  </a:cubicBezTo>
                  <a:cubicBezTo>
                    <a:pt x="869845" y="260943"/>
                    <a:pt x="884187" y="314354"/>
                    <a:pt x="884187" y="377656"/>
                  </a:cubicBezTo>
                  <a:cubicBezTo>
                    <a:pt x="884187" y="419197"/>
                    <a:pt x="877263" y="456782"/>
                    <a:pt x="863416" y="490412"/>
                  </a:cubicBezTo>
                  <a:cubicBezTo>
                    <a:pt x="849569" y="524041"/>
                    <a:pt x="828798" y="552971"/>
                    <a:pt x="801104" y="577204"/>
                  </a:cubicBezTo>
                  <a:cubicBezTo>
                    <a:pt x="773409" y="601437"/>
                    <a:pt x="738791" y="620229"/>
                    <a:pt x="697250" y="633582"/>
                  </a:cubicBezTo>
                  <a:cubicBezTo>
                    <a:pt x="655708" y="646935"/>
                    <a:pt x="607243" y="653611"/>
                    <a:pt x="551854" y="653611"/>
                  </a:cubicBezTo>
                  <a:lnTo>
                    <a:pt x="353047" y="653611"/>
                  </a:lnTo>
                  <a:close/>
                  <a:moveTo>
                    <a:pt x="1169276" y="0"/>
                  </a:moveTo>
                  <a:lnTo>
                    <a:pt x="2129231" y="832729"/>
                  </a:lnTo>
                  <a:lnTo>
                    <a:pt x="2129231" y="2226251"/>
                  </a:lnTo>
                  <a:lnTo>
                    <a:pt x="581860" y="2226251"/>
                  </a:lnTo>
                  <a:lnTo>
                    <a:pt x="0" y="1721507"/>
                  </a:lnTo>
                  <a:lnTo>
                    <a:pt x="2911" y="1723309"/>
                  </a:lnTo>
                  <a:cubicBezTo>
                    <a:pt x="17747" y="1728254"/>
                    <a:pt x="37776" y="1732210"/>
                    <a:pt x="62998" y="1735178"/>
                  </a:cubicBezTo>
                  <a:cubicBezTo>
                    <a:pt x="88219" y="1738145"/>
                    <a:pt x="119623" y="1739629"/>
                    <a:pt x="157208" y="1739629"/>
                  </a:cubicBezTo>
                  <a:cubicBezTo>
                    <a:pt x="195783" y="1739629"/>
                    <a:pt x="227433" y="1738145"/>
                    <a:pt x="252160" y="1735178"/>
                  </a:cubicBezTo>
                  <a:cubicBezTo>
                    <a:pt x="276888" y="1732210"/>
                    <a:pt x="296669" y="1728254"/>
                    <a:pt x="311506" y="1723309"/>
                  </a:cubicBezTo>
                  <a:cubicBezTo>
                    <a:pt x="326342" y="1718363"/>
                    <a:pt x="336975" y="1711934"/>
                    <a:pt x="343404" y="1704021"/>
                  </a:cubicBezTo>
                  <a:cubicBezTo>
                    <a:pt x="349833" y="1696109"/>
                    <a:pt x="353047" y="1687207"/>
                    <a:pt x="353047" y="1677316"/>
                  </a:cubicBezTo>
                  <a:lnTo>
                    <a:pt x="353047" y="945886"/>
                  </a:lnTo>
                  <a:lnTo>
                    <a:pt x="474705" y="945886"/>
                  </a:lnTo>
                  <a:cubicBezTo>
                    <a:pt x="516247" y="945886"/>
                    <a:pt x="552843" y="952315"/>
                    <a:pt x="584494" y="965173"/>
                  </a:cubicBezTo>
                  <a:cubicBezTo>
                    <a:pt x="616144" y="978031"/>
                    <a:pt x="644086" y="997071"/>
                    <a:pt x="668319" y="1022293"/>
                  </a:cubicBezTo>
                  <a:cubicBezTo>
                    <a:pt x="692551" y="1047515"/>
                    <a:pt x="714559" y="1078918"/>
                    <a:pt x="734340" y="1116504"/>
                  </a:cubicBezTo>
                  <a:cubicBezTo>
                    <a:pt x="754122" y="1154089"/>
                    <a:pt x="774398" y="1197114"/>
                    <a:pt x="795169" y="1245579"/>
                  </a:cubicBezTo>
                  <a:lnTo>
                    <a:pt x="967270" y="1674349"/>
                  </a:lnTo>
                  <a:cubicBezTo>
                    <a:pt x="971227" y="1686218"/>
                    <a:pt x="976172" y="1696356"/>
                    <a:pt x="982107" y="1704763"/>
                  </a:cubicBezTo>
                  <a:cubicBezTo>
                    <a:pt x="988041" y="1713170"/>
                    <a:pt x="998179" y="1720094"/>
                    <a:pt x="1012521" y="1725534"/>
                  </a:cubicBezTo>
                  <a:cubicBezTo>
                    <a:pt x="1026863" y="1730974"/>
                    <a:pt x="1046397" y="1734683"/>
                    <a:pt x="1071124" y="1736661"/>
                  </a:cubicBezTo>
                  <a:cubicBezTo>
                    <a:pt x="1095852" y="1738639"/>
                    <a:pt x="1128986" y="1739629"/>
                    <a:pt x="1170528" y="1739629"/>
                  </a:cubicBezTo>
                  <a:cubicBezTo>
                    <a:pt x="1219982" y="1739629"/>
                    <a:pt x="1259051" y="1738639"/>
                    <a:pt x="1287734" y="1736661"/>
                  </a:cubicBezTo>
                  <a:cubicBezTo>
                    <a:pt x="1316418" y="1734683"/>
                    <a:pt x="1338178" y="1731221"/>
                    <a:pt x="1353014" y="1726276"/>
                  </a:cubicBezTo>
                  <a:cubicBezTo>
                    <a:pt x="1367850" y="1721330"/>
                    <a:pt x="1377247" y="1715149"/>
                    <a:pt x="1381203" y="1707730"/>
                  </a:cubicBezTo>
                  <a:cubicBezTo>
                    <a:pt x="1385159" y="1700312"/>
                    <a:pt x="1387138" y="1691163"/>
                    <a:pt x="1387138" y="1680283"/>
                  </a:cubicBezTo>
                  <a:cubicBezTo>
                    <a:pt x="1387138" y="1670392"/>
                    <a:pt x="1384665" y="1656792"/>
                    <a:pt x="1379720" y="1639483"/>
                  </a:cubicBezTo>
                  <a:cubicBezTo>
                    <a:pt x="1374774" y="1622174"/>
                    <a:pt x="1364883" y="1594727"/>
                    <a:pt x="1350047" y="1557142"/>
                  </a:cubicBezTo>
                  <a:lnTo>
                    <a:pt x="1188331" y="1178816"/>
                  </a:lnTo>
                  <a:cubicBezTo>
                    <a:pt x="1169538" y="1133318"/>
                    <a:pt x="1150251" y="1092518"/>
                    <a:pt x="1130470" y="1056417"/>
                  </a:cubicBezTo>
                  <a:cubicBezTo>
                    <a:pt x="1110688" y="1020315"/>
                    <a:pt x="1089670" y="988170"/>
                    <a:pt x="1067415" y="959981"/>
                  </a:cubicBezTo>
                  <a:cubicBezTo>
                    <a:pt x="1045161" y="931792"/>
                    <a:pt x="1021423" y="907806"/>
                    <a:pt x="996201" y="888024"/>
                  </a:cubicBezTo>
                  <a:cubicBezTo>
                    <a:pt x="970979" y="868243"/>
                    <a:pt x="944027" y="851428"/>
                    <a:pt x="915343" y="837581"/>
                  </a:cubicBezTo>
                  <a:cubicBezTo>
                    <a:pt x="974688" y="818788"/>
                    <a:pt x="1027605" y="794061"/>
                    <a:pt x="1074092" y="763400"/>
                  </a:cubicBezTo>
                  <a:cubicBezTo>
                    <a:pt x="1120579" y="732738"/>
                    <a:pt x="1159648" y="696636"/>
                    <a:pt x="1191298" y="655095"/>
                  </a:cubicBezTo>
                  <a:cubicBezTo>
                    <a:pt x="1222949" y="613553"/>
                    <a:pt x="1246935" y="566324"/>
                    <a:pt x="1263255" y="513408"/>
                  </a:cubicBezTo>
                  <a:cubicBezTo>
                    <a:pt x="1279574" y="460492"/>
                    <a:pt x="1287734" y="401888"/>
                    <a:pt x="1287734" y="337598"/>
                  </a:cubicBezTo>
                  <a:cubicBezTo>
                    <a:pt x="1287734" y="261438"/>
                    <a:pt x="1276360" y="193933"/>
                    <a:pt x="1253611" y="135082"/>
                  </a:cubicBezTo>
                  <a:cubicBezTo>
                    <a:pt x="1242237" y="105657"/>
                    <a:pt x="1228328" y="78209"/>
                    <a:pt x="1211884" y="5274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6" descr="http://cdn.business2community.com/wp-content/uploads/2015/07/Twitter-icon.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557" y="1997694"/>
            <a:ext cx="917431" cy="91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cdn0.iconfinder.com/data/icons/social-flat-rounded-rects/512/facebook-25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619" y="3716341"/>
            <a:ext cx="824461" cy="82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9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6096"/>
            <a:ext cx="12192001" cy="286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34278" y="1676399"/>
            <a:ext cx="9899374" cy="4943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charset="-128"/>
              </a:rPr>
              <a:t>The maker culture is a contemporary culture or subculture representing a</a:t>
            </a:r>
            <a:r>
              <a:rPr lang="en-US" altLang="en-US" sz="2400" i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altLang="en-US" sz="2400" i="1" dirty="0">
                <a:solidFill>
                  <a:srgbClr val="D54F60"/>
                </a:solidFill>
                <a:latin typeface="Calibri" panose="020F0502020204030204" pitchFamily="34" charset="0"/>
                <a:ea typeface="ＭＳ Ｐゴシック" charset="-128"/>
              </a:rPr>
              <a:t>technology-based extension of DIY culture</a:t>
            </a:r>
            <a:r>
              <a:rPr lang="en-US" altLang="en-US" sz="2400" dirty="0">
                <a:solidFill>
                  <a:srgbClr val="D54F60"/>
                </a:solidFill>
                <a:latin typeface="Calibri" panose="020F0502020204030204" pitchFamily="34" charset="0"/>
                <a:ea typeface="ＭＳ Ｐゴシック" charset="-128"/>
              </a:rPr>
              <a:t>. 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charset="-128"/>
              </a:rPr>
              <a:t>Typical interests enjoyed by the maker culture include </a:t>
            </a:r>
            <a:r>
              <a:rPr lang="en-US" altLang="en-US" sz="2400" i="1" dirty="0">
                <a:solidFill>
                  <a:srgbClr val="92ED92"/>
                </a:solidFill>
                <a:latin typeface="Calibri" panose="020F0502020204030204" pitchFamily="34" charset="0"/>
                <a:ea typeface="ＭＳ Ｐゴシック" charset="-128"/>
              </a:rPr>
              <a:t>engineering-oriented pursuits</a:t>
            </a:r>
            <a:r>
              <a:rPr lang="en-US" altLang="en-US" sz="2400" dirty="0">
                <a:solidFill>
                  <a:srgbClr val="92ED92"/>
                </a:solidFill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charset="-128"/>
              </a:rPr>
              <a:t>such as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charset="-128"/>
              </a:rPr>
              <a:t>:</a:t>
            </a:r>
          </a:p>
          <a:p>
            <a:pPr marL="0" indent="0">
              <a:buNone/>
            </a:pPr>
            <a:endParaRPr lang="en-US" altLang="en-US" sz="2400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>
              <a:buNone/>
            </a:pPr>
            <a:endParaRPr lang="en-US" altLang="en-US" sz="2400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>
              <a:buNone/>
            </a:pPr>
            <a:endParaRPr lang="en-US" altLang="en-US" sz="2400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>
              <a:buNone/>
            </a:pPr>
            <a:endParaRPr lang="en-US" altLang="en-US" sz="2400" dirty="0" smtClean="0">
              <a:latin typeface="Calibri" panose="020F0502020204030204" pitchFamily="34" charset="0"/>
              <a:ea typeface="ＭＳ Ｐゴシック" charset="-128"/>
            </a:endParaRPr>
          </a:p>
          <a:p>
            <a:pPr marL="0" indent="0">
              <a:buNone/>
            </a:pPr>
            <a:endParaRPr lang="en-US" altLang="en-US" sz="2400" dirty="0">
              <a:solidFill>
                <a:srgbClr val="FFFFFF"/>
              </a:solidFill>
              <a:latin typeface="Calibri" panose="020F0502020204030204" pitchFamily="34" charset="0"/>
              <a:ea typeface="ＭＳ Ｐゴシック" charset="-128"/>
            </a:endParaRPr>
          </a:p>
          <a:p>
            <a:pPr marL="0" indent="0">
              <a:buNone/>
            </a:pP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charset="-128"/>
              </a:rPr>
              <a:t>There is a strong focus on </a:t>
            </a:r>
            <a:r>
              <a:rPr lang="en-US" altLang="en-US" sz="2400" dirty="0">
                <a:solidFill>
                  <a:srgbClr val="BE4AED"/>
                </a:solidFill>
                <a:latin typeface="Calibri" panose="020F0502020204030204" pitchFamily="34" charset="0"/>
                <a:ea typeface="ＭＳ Ｐゴシック" charset="-128"/>
              </a:rPr>
              <a:t>using and learning practical skills and applying them creatively.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981200" y="6519864"/>
            <a:ext cx="822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From http://</a:t>
            </a:r>
            <a:r>
              <a:rPr lang="en-US" altLang="en-US" sz="1600" dirty="0" err="1">
                <a:solidFill>
                  <a:schemeClr val="bg1">
                    <a:lumMod val="75000"/>
                  </a:schemeClr>
                </a:solidFill>
              </a:rPr>
              <a:t>en.wikipedia.org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/wiki/</a:t>
            </a:r>
            <a:r>
              <a:rPr lang="en-US" altLang="en-US" sz="1600" dirty="0" err="1">
                <a:solidFill>
                  <a:schemeClr val="bg1">
                    <a:lumMod val="75000"/>
                  </a:schemeClr>
                </a:solidFill>
              </a:rPr>
              <a:t>Maker_culture</a:t>
            </a: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4575" y="2976290"/>
            <a:ext cx="32004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FFFFFF"/>
                </a:solidFill>
                <a:ea typeface="MS PGothic" panose="020B0600070205080204" pitchFamily="34" charset="-128"/>
              </a:rPr>
              <a:t>Technology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A3CEED"/>
                </a:solidFill>
                <a:ea typeface="MS PGothic" panose="020B0600070205080204" pitchFamily="34" charset="-128"/>
              </a:rPr>
              <a:t>Electronics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A3CEED"/>
                </a:solidFill>
                <a:ea typeface="MS PGothic" panose="020B0600070205080204" pitchFamily="34" charset="-128"/>
              </a:rPr>
              <a:t>Robotics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A3CEED"/>
                </a:solidFill>
                <a:ea typeface="MS PGothic" panose="020B0600070205080204" pitchFamily="34" charset="-128"/>
              </a:rPr>
              <a:t>3-D Printing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A3CEED"/>
                </a:solidFill>
                <a:ea typeface="MS PGothic" panose="020B0600070205080204" pitchFamily="34" charset="-128"/>
              </a:rPr>
              <a:t>CNC Tools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1875" y="2916654"/>
            <a:ext cx="45402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FFFFFF"/>
                </a:solidFill>
                <a:ea typeface="MS PGothic" panose="020B0600070205080204" pitchFamily="34" charset="-128"/>
              </a:rPr>
              <a:t>Traditional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ea typeface="MS PGothic" panose="020B0600070205080204" pitchFamily="34" charset="-128"/>
              </a:rPr>
              <a:t>Metalworking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ea typeface="MS PGothic" panose="020B0600070205080204" pitchFamily="34" charset="-128"/>
              </a:rPr>
              <a:t>Woodworking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ea typeface="MS PGothic" panose="020B0600070205080204" pitchFamily="34" charset="-128"/>
              </a:rPr>
              <a:t>Arts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ea typeface="MS PGothic" panose="020B0600070205080204" pitchFamily="34" charset="-128"/>
              </a:rPr>
              <a:t>Crafts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52139" cy="140053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What is the Maker Movement</a:t>
            </a:r>
            <a:r>
              <a:rPr lang="en-US" sz="6000" dirty="0" smtClean="0">
                <a:solidFill>
                  <a:schemeClr val="bg1"/>
                </a:solidFill>
              </a:rPr>
              <a:t>?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0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571488"/>
            <a:ext cx="12192001" cy="286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Source</a:t>
            </a:r>
            <a:r>
              <a:rPr lang="en-US" b="1" dirty="0"/>
              <a:t>:</a:t>
            </a:r>
            <a:r>
              <a:rPr lang="en-US" dirty="0"/>
              <a:t> https://www.thegrommet.com/blog/the-maker-movement-in-motion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12192001" cy="361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Picture 2" descr="http://i2.cdn.turner.com/cnn/2013/images/07/10/3d.pr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0" y="-381000"/>
            <a:ext cx="12355270" cy="79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4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http://2.bp.blogspot.com/_1s8vKMuD2pg/S_Slmp-HQyI/AAAAAAAAATw/URgKkHt3OuU/s1600/Maker+Faire+co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0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0" y="2158999"/>
            <a:ext cx="10515600" cy="3509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+mj-lt"/>
              </a:rPr>
              <a:t>    </a:t>
            </a:r>
            <a:r>
              <a:rPr lang="en-US" sz="6000" dirty="0" err="1" smtClean="0">
                <a:latin typeface="+mj-lt"/>
              </a:rPr>
              <a:t>hy</a:t>
            </a:r>
            <a:r>
              <a:rPr lang="en-US" sz="6000" dirty="0" smtClean="0">
                <a:latin typeface="+mj-lt"/>
              </a:rPr>
              <a:t> does       </a:t>
            </a:r>
            <a:r>
              <a:rPr lang="en-US" sz="6000" dirty="0" err="1" smtClean="0">
                <a:latin typeface="+mj-lt"/>
              </a:rPr>
              <a:t>aking</a:t>
            </a:r>
            <a:r>
              <a:rPr lang="en-US" sz="6000" dirty="0" smtClean="0">
                <a:latin typeface="+mj-lt"/>
              </a:rPr>
              <a:t> matter</a:t>
            </a:r>
          </a:p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i</a:t>
            </a:r>
            <a:r>
              <a:rPr lang="en-US" sz="6000" dirty="0" smtClean="0">
                <a:latin typeface="+mj-lt"/>
              </a:rPr>
              <a:t>n    </a:t>
            </a:r>
            <a:r>
              <a:rPr lang="en-US" sz="6000" dirty="0" smtClean="0"/>
              <a:t>   </a:t>
            </a:r>
            <a:r>
              <a:rPr lang="en-US" sz="6000" dirty="0" err="1" smtClean="0">
                <a:latin typeface="+mj-lt"/>
              </a:rPr>
              <a:t>ducation</a:t>
            </a:r>
            <a:r>
              <a:rPr lang="en-US" sz="6000" dirty="0" smtClean="0">
                <a:latin typeface="+mj-lt"/>
              </a:rPr>
              <a:t>?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07550" y="1896246"/>
            <a:ext cx="1291827" cy="1291827"/>
            <a:chOff x="1382807" y="174388"/>
            <a:chExt cx="3025588" cy="3025589"/>
          </a:xfrm>
        </p:grpSpPr>
        <p:sp>
          <p:nvSpPr>
            <p:cNvPr id="5" name="Rectangle 4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77428" y="814842"/>
              <a:ext cx="2430967" cy="2385135"/>
            </a:xfrm>
            <a:custGeom>
              <a:avLst/>
              <a:gdLst>
                <a:gd name="connsiteX0" fmla="*/ 1131453 w 2430967"/>
                <a:gd name="connsiteY0" fmla="*/ 8787 h 2385135"/>
                <a:gd name="connsiteX1" fmla="*/ 1735825 w 2430967"/>
                <a:gd name="connsiteY1" fmla="*/ 533060 h 2385135"/>
                <a:gd name="connsiteX2" fmla="*/ 1511071 w 2430967"/>
                <a:gd name="connsiteY2" fmla="*/ 1511284 h 2385135"/>
                <a:gd name="connsiteX3" fmla="*/ 1508103 w 2430967"/>
                <a:gd name="connsiteY3" fmla="*/ 1511284 h 2385135"/>
                <a:gd name="connsiteX4" fmla="*/ 1146098 w 2430967"/>
                <a:gd name="connsiteY4" fmla="*/ 51392 h 2385135"/>
                <a:gd name="connsiteX5" fmla="*/ 2219031 w 2430967"/>
                <a:gd name="connsiteY5" fmla="*/ 496 h 2385135"/>
                <a:gd name="connsiteX6" fmla="*/ 2430967 w 2430967"/>
                <a:gd name="connsiteY6" fmla="*/ 184343 h 2385135"/>
                <a:gd name="connsiteX7" fmla="*/ 2430967 w 2430967"/>
                <a:gd name="connsiteY7" fmla="*/ 2385135 h 2385135"/>
                <a:gd name="connsiteX8" fmla="*/ 692657 w 2430967"/>
                <a:gd name="connsiteY8" fmla="*/ 2385135 h 2385135"/>
                <a:gd name="connsiteX9" fmla="*/ 95548 w 2430967"/>
                <a:gd name="connsiteY9" fmla="*/ 1867163 h 2385135"/>
                <a:gd name="connsiteX10" fmla="*/ 119425 w 2430967"/>
                <a:gd name="connsiteY10" fmla="*/ 1879967 h 2385135"/>
                <a:gd name="connsiteX11" fmla="*/ 200283 w 2430967"/>
                <a:gd name="connsiteY11" fmla="*/ 1894803 h 2385135"/>
                <a:gd name="connsiteX12" fmla="*/ 337519 w 2430967"/>
                <a:gd name="connsiteY12" fmla="*/ 1898513 h 2385135"/>
                <a:gd name="connsiteX13" fmla="*/ 468820 w 2430967"/>
                <a:gd name="connsiteY13" fmla="*/ 1894803 h 2385135"/>
                <a:gd name="connsiteX14" fmla="*/ 547453 w 2430967"/>
                <a:gd name="connsiteY14" fmla="*/ 1879225 h 2385135"/>
                <a:gd name="connsiteX15" fmla="*/ 589736 w 2430967"/>
                <a:gd name="connsiteY15" fmla="*/ 1845844 h 2385135"/>
                <a:gd name="connsiteX16" fmla="*/ 610507 w 2430967"/>
                <a:gd name="connsiteY16" fmla="*/ 1790208 h 2385135"/>
                <a:gd name="connsiteX17" fmla="*/ 901299 w 2430967"/>
                <a:gd name="connsiteY17" fmla="*/ 573630 h 2385135"/>
                <a:gd name="connsiteX18" fmla="*/ 904266 w 2430967"/>
                <a:gd name="connsiteY18" fmla="*/ 573630 h 2385135"/>
                <a:gd name="connsiteX19" fmla="*/ 1211377 w 2430967"/>
                <a:gd name="connsiteY19" fmla="*/ 1790208 h 2385135"/>
                <a:gd name="connsiteX20" fmla="*/ 1232148 w 2430967"/>
                <a:gd name="connsiteY20" fmla="*/ 1847327 h 2385135"/>
                <a:gd name="connsiteX21" fmla="*/ 1275173 w 2430967"/>
                <a:gd name="connsiteY21" fmla="*/ 1879967 h 2385135"/>
                <a:gd name="connsiteX22" fmla="*/ 1356031 w 2430967"/>
                <a:gd name="connsiteY22" fmla="*/ 1894803 h 2385135"/>
                <a:gd name="connsiteX23" fmla="*/ 1491783 w 2430967"/>
                <a:gd name="connsiteY23" fmla="*/ 1898513 h 2385135"/>
                <a:gd name="connsiteX24" fmla="*/ 1616408 w 2430967"/>
                <a:gd name="connsiteY24" fmla="*/ 1894803 h 2385135"/>
                <a:gd name="connsiteX25" fmla="*/ 1696524 w 2430967"/>
                <a:gd name="connsiteY25" fmla="*/ 1879967 h 2385135"/>
                <a:gd name="connsiteX26" fmla="*/ 1743259 w 2430967"/>
                <a:gd name="connsiteY26" fmla="*/ 1847327 h 2385135"/>
                <a:gd name="connsiteX27" fmla="*/ 1767739 w 2430967"/>
                <a:gd name="connsiteY27" fmla="*/ 1790208 h 2385135"/>
                <a:gd name="connsiteX28" fmla="*/ 2208377 w 2430967"/>
                <a:gd name="connsiteY28" fmla="*/ 119640 h 2385135"/>
                <a:gd name="connsiteX29" fmla="*/ 2223955 w 2430967"/>
                <a:gd name="connsiteY29" fmla="*/ 32847 h 2385135"/>
                <a:gd name="connsiteX30" fmla="*/ 2221544 w 2430967"/>
                <a:gd name="connsiteY30" fmla="*/ 4844 h 2385135"/>
                <a:gd name="connsiteX31" fmla="*/ 0 w 2430967"/>
                <a:gd name="connsiteY31" fmla="*/ 0 h 2385135"/>
                <a:gd name="connsiteX32" fmla="*/ 589255 w 2430967"/>
                <a:gd name="connsiteY32" fmla="*/ 511160 h 2385135"/>
                <a:gd name="connsiteX33" fmla="*/ 349388 w 2430967"/>
                <a:gd name="connsiteY33" fmla="*/ 1511284 h 2385135"/>
                <a:gd name="connsiteX34" fmla="*/ 347904 w 2430967"/>
                <a:gd name="connsiteY34" fmla="*/ 1511284 h 2385135"/>
                <a:gd name="connsiteX35" fmla="*/ 11120 w 2430967"/>
                <a:gd name="connsiteY35" fmla="*/ 41006 h 238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30967" h="2385135">
                  <a:moveTo>
                    <a:pt x="1131453" y="8787"/>
                  </a:moveTo>
                  <a:lnTo>
                    <a:pt x="1735825" y="533060"/>
                  </a:lnTo>
                  <a:lnTo>
                    <a:pt x="1511071" y="1511284"/>
                  </a:lnTo>
                  <a:lnTo>
                    <a:pt x="1508103" y="1511284"/>
                  </a:lnTo>
                  <a:lnTo>
                    <a:pt x="1146098" y="51392"/>
                  </a:lnTo>
                  <a:close/>
                  <a:moveTo>
                    <a:pt x="2219031" y="496"/>
                  </a:moveTo>
                  <a:lnTo>
                    <a:pt x="2430967" y="184343"/>
                  </a:lnTo>
                  <a:lnTo>
                    <a:pt x="2430967" y="2385135"/>
                  </a:lnTo>
                  <a:lnTo>
                    <a:pt x="692657" y="2385135"/>
                  </a:lnTo>
                  <a:lnTo>
                    <a:pt x="95548" y="1867163"/>
                  </a:lnTo>
                  <a:lnTo>
                    <a:pt x="119425" y="1879967"/>
                  </a:lnTo>
                  <a:cubicBezTo>
                    <a:pt x="139207" y="1887385"/>
                    <a:pt x="166160" y="1892331"/>
                    <a:pt x="200283" y="1894803"/>
                  </a:cubicBezTo>
                  <a:cubicBezTo>
                    <a:pt x="234407" y="1897276"/>
                    <a:pt x="280152" y="1898513"/>
                    <a:pt x="337519" y="1898513"/>
                  </a:cubicBezTo>
                  <a:cubicBezTo>
                    <a:pt x="391919" y="1898513"/>
                    <a:pt x="435686" y="1897276"/>
                    <a:pt x="468820" y="1894803"/>
                  </a:cubicBezTo>
                  <a:cubicBezTo>
                    <a:pt x="501955" y="1892331"/>
                    <a:pt x="528165" y="1887138"/>
                    <a:pt x="547453" y="1879225"/>
                  </a:cubicBezTo>
                  <a:cubicBezTo>
                    <a:pt x="566740" y="1871312"/>
                    <a:pt x="580834" y="1860185"/>
                    <a:pt x="589736" y="1845844"/>
                  </a:cubicBezTo>
                  <a:cubicBezTo>
                    <a:pt x="598638" y="1831502"/>
                    <a:pt x="605562" y="1812956"/>
                    <a:pt x="610507" y="1790208"/>
                  </a:cubicBezTo>
                  <a:lnTo>
                    <a:pt x="901299" y="573630"/>
                  </a:lnTo>
                  <a:lnTo>
                    <a:pt x="904266" y="573630"/>
                  </a:lnTo>
                  <a:lnTo>
                    <a:pt x="1211377" y="1790208"/>
                  </a:lnTo>
                  <a:cubicBezTo>
                    <a:pt x="1216323" y="1813946"/>
                    <a:pt x="1223246" y="1832985"/>
                    <a:pt x="1232148" y="1847327"/>
                  </a:cubicBezTo>
                  <a:cubicBezTo>
                    <a:pt x="1241050" y="1861669"/>
                    <a:pt x="1255392" y="1872549"/>
                    <a:pt x="1275173" y="1879967"/>
                  </a:cubicBezTo>
                  <a:cubicBezTo>
                    <a:pt x="1294955" y="1887385"/>
                    <a:pt x="1321908" y="1892331"/>
                    <a:pt x="1356031" y="1894803"/>
                  </a:cubicBezTo>
                  <a:cubicBezTo>
                    <a:pt x="1390155" y="1897276"/>
                    <a:pt x="1435405" y="1898513"/>
                    <a:pt x="1491783" y="1898513"/>
                  </a:cubicBezTo>
                  <a:cubicBezTo>
                    <a:pt x="1542227" y="1898513"/>
                    <a:pt x="1583768" y="1897276"/>
                    <a:pt x="1616408" y="1894803"/>
                  </a:cubicBezTo>
                  <a:cubicBezTo>
                    <a:pt x="1649048" y="1892331"/>
                    <a:pt x="1675753" y="1887385"/>
                    <a:pt x="1696524" y="1879967"/>
                  </a:cubicBezTo>
                  <a:cubicBezTo>
                    <a:pt x="1717295" y="1872549"/>
                    <a:pt x="1732873" y="1861669"/>
                    <a:pt x="1743259" y="1847327"/>
                  </a:cubicBezTo>
                  <a:cubicBezTo>
                    <a:pt x="1753644" y="1832985"/>
                    <a:pt x="1761804" y="1813946"/>
                    <a:pt x="1767739" y="1790208"/>
                  </a:cubicBezTo>
                  <a:lnTo>
                    <a:pt x="2208377" y="119640"/>
                  </a:lnTo>
                  <a:cubicBezTo>
                    <a:pt x="2217279" y="83043"/>
                    <a:pt x="2222471" y="54113"/>
                    <a:pt x="2223955" y="32847"/>
                  </a:cubicBezTo>
                  <a:cubicBezTo>
                    <a:pt x="2224697" y="22215"/>
                    <a:pt x="2223894" y="12880"/>
                    <a:pt x="2221544" y="4844"/>
                  </a:cubicBezTo>
                  <a:close/>
                  <a:moveTo>
                    <a:pt x="0" y="0"/>
                  </a:moveTo>
                  <a:lnTo>
                    <a:pt x="589255" y="511160"/>
                  </a:lnTo>
                  <a:lnTo>
                    <a:pt x="349388" y="1511284"/>
                  </a:lnTo>
                  <a:lnTo>
                    <a:pt x="347904" y="1511284"/>
                  </a:lnTo>
                  <a:lnTo>
                    <a:pt x="11120" y="41006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580440" y="775732"/>
              <a:ext cx="2621210" cy="1937622"/>
            </a:xfrm>
            <a:custGeom>
              <a:avLst/>
              <a:gdLst/>
              <a:ahLst/>
              <a:cxnLst/>
              <a:rect l="l" t="t" r="r" b="b"/>
              <a:pathLst>
                <a:path w="2621210" h="1937622">
                  <a:moveTo>
                    <a:pt x="195949" y="0"/>
                  </a:moveTo>
                  <a:cubicBezTo>
                    <a:pt x="242436" y="0"/>
                    <a:pt x="279280" y="742"/>
                    <a:pt x="306480" y="2225"/>
                  </a:cubicBezTo>
                  <a:cubicBezTo>
                    <a:pt x="333679" y="3709"/>
                    <a:pt x="354203" y="7171"/>
                    <a:pt x="368050" y="12611"/>
                  </a:cubicBezTo>
                  <a:cubicBezTo>
                    <a:pt x="381897" y="18051"/>
                    <a:pt x="391294" y="25964"/>
                    <a:pt x="396239" y="36349"/>
                  </a:cubicBezTo>
                  <a:cubicBezTo>
                    <a:pt x="401185" y="46734"/>
                    <a:pt x="405141" y="61323"/>
                    <a:pt x="408108" y="80116"/>
                  </a:cubicBezTo>
                  <a:lnTo>
                    <a:pt x="744892" y="1550394"/>
                  </a:lnTo>
                  <a:lnTo>
                    <a:pt x="746376" y="1550394"/>
                  </a:lnTo>
                  <a:lnTo>
                    <a:pt x="1096513" y="90502"/>
                  </a:lnTo>
                  <a:cubicBezTo>
                    <a:pt x="1100469" y="71709"/>
                    <a:pt x="1105662" y="56378"/>
                    <a:pt x="1112091" y="44509"/>
                  </a:cubicBezTo>
                  <a:cubicBezTo>
                    <a:pt x="1118520" y="32640"/>
                    <a:pt x="1129400" y="23491"/>
                    <a:pt x="1144731" y="17062"/>
                  </a:cubicBezTo>
                  <a:cubicBezTo>
                    <a:pt x="1160062" y="10633"/>
                    <a:pt x="1181080" y="6182"/>
                    <a:pt x="1207785" y="3709"/>
                  </a:cubicBezTo>
                  <a:cubicBezTo>
                    <a:pt x="1234490" y="1236"/>
                    <a:pt x="1270098" y="0"/>
                    <a:pt x="1314606" y="0"/>
                  </a:cubicBezTo>
                  <a:cubicBezTo>
                    <a:pt x="1362083" y="0"/>
                    <a:pt x="1399915" y="989"/>
                    <a:pt x="1428104" y="2967"/>
                  </a:cubicBezTo>
                  <a:cubicBezTo>
                    <a:pt x="1456293" y="4946"/>
                    <a:pt x="1478053" y="9149"/>
                    <a:pt x="1493384" y="15578"/>
                  </a:cubicBezTo>
                  <a:cubicBezTo>
                    <a:pt x="1508715" y="22007"/>
                    <a:pt x="1519842" y="31156"/>
                    <a:pt x="1526766" y="43025"/>
                  </a:cubicBezTo>
                  <a:cubicBezTo>
                    <a:pt x="1533689" y="54894"/>
                    <a:pt x="1539129" y="70720"/>
                    <a:pt x="1543086" y="90502"/>
                  </a:cubicBezTo>
                  <a:lnTo>
                    <a:pt x="1905091" y="1550394"/>
                  </a:lnTo>
                  <a:lnTo>
                    <a:pt x="1908059" y="1550394"/>
                  </a:lnTo>
                  <a:lnTo>
                    <a:pt x="2244843" y="84567"/>
                  </a:lnTo>
                  <a:cubicBezTo>
                    <a:pt x="2247810" y="68742"/>
                    <a:pt x="2251766" y="55142"/>
                    <a:pt x="2256712" y="43767"/>
                  </a:cubicBezTo>
                  <a:cubicBezTo>
                    <a:pt x="2261657" y="32393"/>
                    <a:pt x="2271053" y="23491"/>
                    <a:pt x="2284901" y="17062"/>
                  </a:cubicBezTo>
                  <a:cubicBezTo>
                    <a:pt x="2298748" y="10633"/>
                    <a:pt x="2318529" y="6182"/>
                    <a:pt x="2344246" y="3709"/>
                  </a:cubicBezTo>
                  <a:cubicBezTo>
                    <a:pt x="2369962" y="1236"/>
                    <a:pt x="2406064" y="0"/>
                    <a:pt x="2452551" y="0"/>
                  </a:cubicBezTo>
                  <a:cubicBezTo>
                    <a:pt x="2496071" y="0"/>
                    <a:pt x="2529947" y="1236"/>
                    <a:pt x="2554180" y="3709"/>
                  </a:cubicBezTo>
                  <a:cubicBezTo>
                    <a:pt x="2578412" y="6182"/>
                    <a:pt x="2595968" y="12858"/>
                    <a:pt x="2606848" y="23738"/>
                  </a:cubicBezTo>
                  <a:cubicBezTo>
                    <a:pt x="2617729" y="34618"/>
                    <a:pt x="2622427" y="50691"/>
                    <a:pt x="2620943" y="71956"/>
                  </a:cubicBezTo>
                  <a:cubicBezTo>
                    <a:pt x="2619459" y="93222"/>
                    <a:pt x="2614267" y="122152"/>
                    <a:pt x="2605365" y="158749"/>
                  </a:cubicBezTo>
                  <a:lnTo>
                    <a:pt x="2164727" y="1829317"/>
                  </a:lnTo>
                  <a:cubicBezTo>
                    <a:pt x="2158792" y="1853055"/>
                    <a:pt x="2150632" y="1872094"/>
                    <a:pt x="2140247" y="1886436"/>
                  </a:cubicBezTo>
                  <a:cubicBezTo>
                    <a:pt x="2129861" y="1900778"/>
                    <a:pt x="2114283" y="1911658"/>
                    <a:pt x="2093512" y="1919076"/>
                  </a:cubicBezTo>
                  <a:cubicBezTo>
                    <a:pt x="2072741" y="1926494"/>
                    <a:pt x="2046036" y="1931440"/>
                    <a:pt x="2013396" y="1933912"/>
                  </a:cubicBezTo>
                  <a:cubicBezTo>
                    <a:pt x="1980756" y="1936385"/>
                    <a:pt x="1939215" y="1937622"/>
                    <a:pt x="1888771" y="1937622"/>
                  </a:cubicBezTo>
                  <a:cubicBezTo>
                    <a:pt x="1832393" y="1937622"/>
                    <a:pt x="1787143" y="1936385"/>
                    <a:pt x="1753019" y="1933912"/>
                  </a:cubicBezTo>
                  <a:cubicBezTo>
                    <a:pt x="1718896" y="1931440"/>
                    <a:pt x="1691943" y="1926494"/>
                    <a:pt x="1672161" y="1919076"/>
                  </a:cubicBezTo>
                  <a:cubicBezTo>
                    <a:pt x="1652380" y="1911658"/>
                    <a:pt x="1638038" y="1900778"/>
                    <a:pt x="1629136" y="1886436"/>
                  </a:cubicBezTo>
                  <a:cubicBezTo>
                    <a:pt x="1620234" y="1872094"/>
                    <a:pt x="1613311" y="1853055"/>
                    <a:pt x="1608365" y="1829317"/>
                  </a:cubicBezTo>
                  <a:lnTo>
                    <a:pt x="1301254" y="612739"/>
                  </a:lnTo>
                  <a:lnTo>
                    <a:pt x="1298287" y="612739"/>
                  </a:lnTo>
                  <a:lnTo>
                    <a:pt x="1007495" y="1829317"/>
                  </a:lnTo>
                  <a:cubicBezTo>
                    <a:pt x="1002550" y="1852065"/>
                    <a:pt x="995626" y="1870611"/>
                    <a:pt x="986724" y="1884953"/>
                  </a:cubicBezTo>
                  <a:cubicBezTo>
                    <a:pt x="977822" y="1899294"/>
                    <a:pt x="963728" y="1910421"/>
                    <a:pt x="944441" y="1918334"/>
                  </a:cubicBezTo>
                  <a:cubicBezTo>
                    <a:pt x="925153" y="1926247"/>
                    <a:pt x="898943" y="1931440"/>
                    <a:pt x="865808" y="1933912"/>
                  </a:cubicBezTo>
                  <a:cubicBezTo>
                    <a:pt x="832674" y="1936385"/>
                    <a:pt x="788907" y="1937622"/>
                    <a:pt x="734507" y="1937622"/>
                  </a:cubicBezTo>
                  <a:cubicBezTo>
                    <a:pt x="677140" y="1937622"/>
                    <a:pt x="631395" y="1936385"/>
                    <a:pt x="597271" y="1933912"/>
                  </a:cubicBezTo>
                  <a:cubicBezTo>
                    <a:pt x="563148" y="1931440"/>
                    <a:pt x="536195" y="1926494"/>
                    <a:pt x="516413" y="1919076"/>
                  </a:cubicBezTo>
                  <a:cubicBezTo>
                    <a:pt x="496631" y="1911658"/>
                    <a:pt x="482290" y="1900778"/>
                    <a:pt x="473388" y="1886436"/>
                  </a:cubicBezTo>
                  <a:cubicBezTo>
                    <a:pt x="464486" y="1872094"/>
                    <a:pt x="457068" y="1853055"/>
                    <a:pt x="451133" y="1829317"/>
                  </a:cubicBezTo>
                  <a:lnTo>
                    <a:pt x="14946" y="154298"/>
                  </a:lnTo>
                  <a:cubicBezTo>
                    <a:pt x="6044" y="118690"/>
                    <a:pt x="1099" y="90749"/>
                    <a:pt x="110" y="70472"/>
                  </a:cubicBezTo>
                  <a:cubicBezTo>
                    <a:pt x="-879" y="50196"/>
                    <a:pt x="4808" y="34618"/>
                    <a:pt x="17172" y="23738"/>
                  </a:cubicBezTo>
                  <a:cubicBezTo>
                    <a:pt x="29535" y="12858"/>
                    <a:pt x="49811" y="6182"/>
                    <a:pt x="78000" y="3709"/>
                  </a:cubicBezTo>
                  <a:cubicBezTo>
                    <a:pt x="106189" y="1236"/>
                    <a:pt x="145506" y="0"/>
                    <a:pt x="195949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303607" y="1896245"/>
            <a:ext cx="1291827" cy="1291827"/>
            <a:chOff x="1382807" y="174388"/>
            <a:chExt cx="3025589" cy="3025588"/>
          </a:xfrm>
        </p:grpSpPr>
        <p:sp>
          <p:nvSpPr>
            <p:cNvPr id="9" name="Rectangle 8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87171" y="832659"/>
              <a:ext cx="2621225" cy="2367317"/>
            </a:xfrm>
            <a:custGeom>
              <a:avLst/>
              <a:gdLst>
                <a:gd name="connsiteX0" fmla="*/ 633767 w 2621225"/>
                <a:gd name="connsiteY0" fmla="*/ 44486 h 2367317"/>
                <a:gd name="connsiteX1" fmla="*/ 1356744 w 2621225"/>
                <a:gd name="connsiteY1" fmla="*/ 671645 h 2367317"/>
                <a:gd name="connsiteX2" fmla="*/ 1113404 w 2621225"/>
                <a:gd name="connsiteY2" fmla="*/ 1316915 h 2367317"/>
                <a:gd name="connsiteX3" fmla="*/ 1107469 w 2621225"/>
                <a:gd name="connsiteY3" fmla="*/ 1316915 h 2367317"/>
                <a:gd name="connsiteX4" fmla="*/ 692053 w 2621225"/>
                <a:gd name="connsiteY4" fmla="*/ 173036 h 2367317"/>
                <a:gd name="connsiteX5" fmla="*/ 650511 w 2621225"/>
                <a:gd name="connsiteY5" fmla="*/ 68440 h 2367317"/>
                <a:gd name="connsiteX6" fmla="*/ 2190970 w 2621225"/>
                <a:gd name="connsiteY6" fmla="*/ 0 h 2367317"/>
                <a:gd name="connsiteX7" fmla="*/ 2621225 w 2621225"/>
                <a:gd name="connsiteY7" fmla="*/ 373232 h 2367317"/>
                <a:gd name="connsiteX8" fmla="*/ 2621225 w 2621225"/>
                <a:gd name="connsiteY8" fmla="*/ 2367317 h 2367317"/>
                <a:gd name="connsiteX9" fmla="*/ 598636 w 2621225"/>
                <a:gd name="connsiteY9" fmla="*/ 2367317 h 2367317"/>
                <a:gd name="connsiteX10" fmla="*/ 0 w 2621225"/>
                <a:gd name="connsiteY10" fmla="*/ 1848020 h 2367317"/>
                <a:gd name="connsiteX11" fmla="*/ 25161 w 2621225"/>
                <a:gd name="connsiteY11" fmla="*/ 1864375 h 2367317"/>
                <a:gd name="connsiteX12" fmla="*/ 82281 w 2621225"/>
                <a:gd name="connsiteY12" fmla="*/ 1876244 h 2367317"/>
                <a:gd name="connsiteX13" fmla="*/ 171299 w 2621225"/>
                <a:gd name="connsiteY13" fmla="*/ 1880695 h 2367317"/>
                <a:gd name="connsiteX14" fmla="*/ 261058 w 2621225"/>
                <a:gd name="connsiteY14" fmla="*/ 1876244 h 2367317"/>
                <a:gd name="connsiteX15" fmla="*/ 318178 w 2621225"/>
                <a:gd name="connsiteY15" fmla="*/ 1864375 h 2367317"/>
                <a:gd name="connsiteX16" fmla="*/ 348593 w 2621225"/>
                <a:gd name="connsiteY16" fmla="*/ 1845087 h 2367317"/>
                <a:gd name="connsiteX17" fmla="*/ 356753 w 2621225"/>
                <a:gd name="connsiteY17" fmla="*/ 1818382 h 2367317"/>
                <a:gd name="connsiteX18" fmla="*/ 356753 w 2621225"/>
                <a:gd name="connsiteY18" fmla="*/ 256119 h 2367317"/>
                <a:gd name="connsiteX19" fmla="*/ 359720 w 2621225"/>
                <a:gd name="connsiteY19" fmla="*/ 256119 h 2367317"/>
                <a:gd name="connsiteX20" fmla="*/ 896794 w 2621225"/>
                <a:gd name="connsiteY20" fmla="*/ 1816898 h 2367317"/>
                <a:gd name="connsiteX21" fmla="*/ 914598 w 2621225"/>
                <a:gd name="connsiteY21" fmla="*/ 1845087 h 2367317"/>
                <a:gd name="connsiteX22" fmla="*/ 950946 w 2621225"/>
                <a:gd name="connsiteY22" fmla="*/ 1865116 h 2367317"/>
                <a:gd name="connsiteX23" fmla="*/ 1009550 w 2621225"/>
                <a:gd name="connsiteY23" fmla="*/ 1876985 h 2367317"/>
                <a:gd name="connsiteX24" fmla="*/ 1095600 w 2621225"/>
                <a:gd name="connsiteY24" fmla="*/ 1880695 h 2367317"/>
                <a:gd name="connsiteX25" fmla="*/ 1181651 w 2621225"/>
                <a:gd name="connsiteY25" fmla="*/ 1878469 h 2367317"/>
                <a:gd name="connsiteX26" fmla="*/ 1240254 w 2621225"/>
                <a:gd name="connsiteY26" fmla="*/ 1868825 h 2367317"/>
                <a:gd name="connsiteX27" fmla="*/ 1276603 w 2621225"/>
                <a:gd name="connsiteY27" fmla="*/ 1848796 h 2367317"/>
                <a:gd name="connsiteX28" fmla="*/ 1295891 w 2621225"/>
                <a:gd name="connsiteY28" fmla="*/ 1816898 h 2367317"/>
                <a:gd name="connsiteX29" fmla="*/ 1852252 w 2621225"/>
                <a:gd name="connsiteY29" fmla="*/ 256119 h 2367317"/>
                <a:gd name="connsiteX30" fmla="*/ 1855219 w 2621225"/>
                <a:gd name="connsiteY30" fmla="*/ 256119 h 2367317"/>
                <a:gd name="connsiteX31" fmla="*/ 1855219 w 2621225"/>
                <a:gd name="connsiteY31" fmla="*/ 1818382 h 2367317"/>
                <a:gd name="connsiteX32" fmla="*/ 1864121 w 2621225"/>
                <a:gd name="connsiteY32" fmla="*/ 1845087 h 2367317"/>
                <a:gd name="connsiteX33" fmla="*/ 1893793 w 2621225"/>
                <a:gd name="connsiteY33" fmla="*/ 1864375 h 2367317"/>
                <a:gd name="connsiteX34" fmla="*/ 1950171 w 2621225"/>
                <a:gd name="connsiteY34" fmla="*/ 1876244 h 2367317"/>
                <a:gd name="connsiteX35" fmla="*/ 2039189 w 2621225"/>
                <a:gd name="connsiteY35" fmla="*/ 1880695 h 2367317"/>
                <a:gd name="connsiteX36" fmla="*/ 2129691 w 2621225"/>
                <a:gd name="connsiteY36" fmla="*/ 1876244 h 2367317"/>
                <a:gd name="connsiteX37" fmla="*/ 2186810 w 2621225"/>
                <a:gd name="connsiteY37" fmla="*/ 1864375 h 2367317"/>
                <a:gd name="connsiteX38" fmla="*/ 2216483 w 2621225"/>
                <a:gd name="connsiteY38" fmla="*/ 1845087 h 2367317"/>
                <a:gd name="connsiteX39" fmla="*/ 2224643 w 2621225"/>
                <a:gd name="connsiteY39" fmla="*/ 1818382 h 2367317"/>
                <a:gd name="connsiteX40" fmla="*/ 2224643 w 2621225"/>
                <a:gd name="connsiteY40" fmla="*/ 107756 h 2367317"/>
                <a:gd name="connsiteX41" fmla="*/ 2214999 w 2621225"/>
                <a:gd name="connsiteY41" fmla="*/ 41734 h 236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21225" h="2367317">
                  <a:moveTo>
                    <a:pt x="633767" y="44486"/>
                  </a:moveTo>
                  <a:lnTo>
                    <a:pt x="1356744" y="671645"/>
                  </a:lnTo>
                  <a:lnTo>
                    <a:pt x="1113404" y="1316915"/>
                  </a:lnTo>
                  <a:lnTo>
                    <a:pt x="1107469" y="1316915"/>
                  </a:lnTo>
                  <a:lnTo>
                    <a:pt x="692053" y="173036"/>
                  </a:lnTo>
                  <a:cubicBezTo>
                    <a:pt x="680184" y="131494"/>
                    <a:pt x="666337" y="96629"/>
                    <a:pt x="650511" y="68440"/>
                  </a:cubicBezTo>
                  <a:close/>
                  <a:moveTo>
                    <a:pt x="2190970" y="0"/>
                  </a:moveTo>
                  <a:lnTo>
                    <a:pt x="2621225" y="373232"/>
                  </a:lnTo>
                  <a:lnTo>
                    <a:pt x="2621225" y="2367317"/>
                  </a:lnTo>
                  <a:lnTo>
                    <a:pt x="598636" y="2367317"/>
                  </a:lnTo>
                  <a:lnTo>
                    <a:pt x="0" y="1848020"/>
                  </a:lnTo>
                  <a:lnTo>
                    <a:pt x="25161" y="1864375"/>
                  </a:lnTo>
                  <a:cubicBezTo>
                    <a:pt x="39503" y="1869320"/>
                    <a:pt x="58543" y="1873276"/>
                    <a:pt x="82281" y="1876244"/>
                  </a:cubicBezTo>
                  <a:cubicBezTo>
                    <a:pt x="106019" y="1879211"/>
                    <a:pt x="135692" y="1880695"/>
                    <a:pt x="171299" y="1880695"/>
                  </a:cubicBezTo>
                  <a:cubicBezTo>
                    <a:pt x="207895" y="1880695"/>
                    <a:pt x="237815" y="1879211"/>
                    <a:pt x="261058" y="1876244"/>
                  </a:cubicBezTo>
                  <a:cubicBezTo>
                    <a:pt x="284302" y="1873276"/>
                    <a:pt x="303342" y="1869320"/>
                    <a:pt x="318178" y="1864375"/>
                  </a:cubicBezTo>
                  <a:cubicBezTo>
                    <a:pt x="333014" y="1859429"/>
                    <a:pt x="343153" y="1853000"/>
                    <a:pt x="348593" y="1845087"/>
                  </a:cubicBezTo>
                  <a:cubicBezTo>
                    <a:pt x="354033" y="1837175"/>
                    <a:pt x="356753" y="1828273"/>
                    <a:pt x="356753" y="1818382"/>
                  </a:cubicBezTo>
                  <a:lnTo>
                    <a:pt x="356753" y="256119"/>
                  </a:lnTo>
                  <a:lnTo>
                    <a:pt x="359720" y="256119"/>
                  </a:lnTo>
                  <a:lnTo>
                    <a:pt x="896794" y="1816898"/>
                  </a:lnTo>
                  <a:cubicBezTo>
                    <a:pt x="899761" y="1827778"/>
                    <a:pt x="905696" y="1837175"/>
                    <a:pt x="914598" y="1845087"/>
                  </a:cubicBezTo>
                  <a:cubicBezTo>
                    <a:pt x="923499" y="1853000"/>
                    <a:pt x="935616" y="1859676"/>
                    <a:pt x="950946" y="1865116"/>
                  </a:cubicBezTo>
                  <a:cubicBezTo>
                    <a:pt x="966277" y="1870556"/>
                    <a:pt x="985812" y="1874513"/>
                    <a:pt x="1009550" y="1876985"/>
                  </a:cubicBezTo>
                  <a:cubicBezTo>
                    <a:pt x="1033288" y="1879458"/>
                    <a:pt x="1061971" y="1880695"/>
                    <a:pt x="1095600" y="1880695"/>
                  </a:cubicBezTo>
                  <a:cubicBezTo>
                    <a:pt x="1129229" y="1880695"/>
                    <a:pt x="1157913" y="1879953"/>
                    <a:pt x="1181651" y="1878469"/>
                  </a:cubicBezTo>
                  <a:cubicBezTo>
                    <a:pt x="1205389" y="1876985"/>
                    <a:pt x="1224924" y="1873771"/>
                    <a:pt x="1240254" y="1868825"/>
                  </a:cubicBezTo>
                  <a:cubicBezTo>
                    <a:pt x="1255585" y="1863880"/>
                    <a:pt x="1267702" y="1857204"/>
                    <a:pt x="1276603" y="1848796"/>
                  </a:cubicBezTo>
                  <a:cubicBezTo>
                    <a:pt x="1285505" y="1840389"/>
                    <a:pt x="1291934" y="1829756"/>
                    <a:pt x="1295891" y="1816898"/>
                  </a:cubicBezTo>
                  <a:lnTo>
                    <a:pt x="1852252" y="256119"/>
                  </a:lnTo>
                  <a:lnTo>
                    <a:pt x="1855219" y="256119"/>
                  </a:lnTo>
                  <a:lnTo>
                    <a:pt x="1855219" y="1818382"/>
                  </a:lnTo>
                  <a:cubicBezTo>
                    <a:pt x="1855219" y="1828273"/>
                    <a:pt x="1858186" y="1837175"/>
                    <a:pt x="1864121" y="1845087"/>
                  </a:cubicBezTo>
                  <a:cubicBezTo>
                    <a:pt x="1870055" y="1853000"/>
                    <a:pt x="1879946" y="1859429"/>
                    <a:pt x="1893793" y="1864375"/>
                  </a:cubicBezTo>
                  <a:cubicBezTo>
                    <a:pt x="1907641" y="1869320"/>
                    <a:pt x="1926433" y="1873276"/>
                    <a:pt x="1950171" y="1876244"/>
                  </a:cubicBezTo>
                  <a:cubicBezTo>
                    <a:pt x="1973910" y="1879211"/>
                    <a:pt x="2003582" y="1880695"/>
                    <a:pt x="2039189" y="1880695"/>
                  </a:cubicBezTo>
                  <a:cubicBezTo>
                    <a:pt x="2075785" y="1880695"/>
                    <a:pt x="2105953" y="1879211"/>
                    <a:pt x="2129691" y="1876244"/>
                  </a:cubicBezTo>
                  <a:cubicBezTo>
                    <a:pt x="2153429" y="1873276"/>
                    <a:pt x="2172469" y="1869320"/>
                    <a:pt x="2186810" y="1864375"/>
                  </a:cubicBezTo>
                  <a:cubicBezTo>
                    <a:pt x="2201152" y="1859429"/>
                    <a:pt x="2211043" y="1853000"/>
                    <a:pt x="2216483" y="1845087"/>
                  </a:cubicBezTo>
                  <a:cubicBezTo>
                    <a:pt x="2221923" y="1837175"/>
                    <a:pt x="2224643" y="1828273"/>
                    <a:pt x="2224643" y="1818382"/>
                  </a:cubicBezTo>
                  <a:lnTo>
                    <a:pt x="2224643" y="107756"/>
                  </a:lnTo>
                  <a:cubicBezTo>
                    <a:pt x="2224643" y="83029"/>
                    <a:pt x="2221429" y="61022"/>
                    <a:pt x="2214999" y="4173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74499" y="784634"/>
              <a:ext cx="2237315" cy="1928720"/>
            </a:xfrm>
            <a:custGeom>
              <a:avLst/>
              <a:gdLst/>
              <a:ahLst/>
              <a:cxnLst/>
              <a:rect l="l" t="t" r="r" b="b"/>
              <a:pathLst>
                <a:path w="2237315" h="1928720">
                  <a:moveTo>
                    <a:pt x="146880" y="0"/>
                  </a:moveTo>
                  <a:lnTo>
                    <a:pt x="402064" y="0"/>
                  </a:lnTo>
                  <a:cubicBezTo>
                    <a:pt x="447562" y="0"/>
                    <a:pt x="486631" y="3709"/>
                    <a:pt x="519271" y="11127"/>
                  </a:cubicBezTo>
                  <a:cubicBezTo>
                    <a:pt x="551911" y="18545"/>
                    <a:pt x="580100" y="30909"/>
                    <a:pt x="603838" y="48218"/>
                  </a:cubicBezTo>
                  <a:cubicBezTo>
                    <a:pt x="627576" y="65527"/>
                    <a:pt x="647358" y="88276"/>
                    <a:pt x="663183" y="116465"/>
                  </a:cubicBezTo>
                  <a:cubicBezTo>
                    <a:pt x="679009" y="144654"/>
                    <a:pt x="692856" y="179519"/>
                    <a:pt x="704725" y="221061"/>
                  </a:cubicBezTo>
                  <a:lnTo>
                    <a:pt x="1120141" y="1364940"/>
                  </a:lnTo>
                  <a:lnTo>
                    <a:pt x="1126076" y="1364940"/>
                  </a:lnTo>
                  <a:lnTo>
                    <a:pt x="1556329" y="224028"/>
                  </a:lnTo>
                  <a:cubicBezTo>
                    <a:pt x="1569187" y="182486"/>
                    <a:pt x="1583281" y="147374"/>
                    <a:pt x="1598612" y="118690"/>
                  </a:cubicBezTo>
                  <a:cubicBezTo>
                    <a:pt x="1613943" y="90007"/>
                    <a:pt x="1631747" y="66763"/>
                    <a:pt x="1652023" y="48960"/>
                  </a:cubicBezTo>
                  <a:cubicBezTo>
                    <a:pt x="1672299" y="31156"/>
                    <a:pt x="1696285" y="18545"/>
                    <a:pt x="1723979" y="11127"/>
                  </a:cubicBezTo>
                  <a:cubicBezTo>
                    <a:pt x="1751673" y="3709"/>
                    <a:pt x="1783819" y="0"/>
                    <a:pt x="1820415" y="0"/>
                  </a:cubicBezTo>
                  <a:lnTo>
                    <a:pt x="2083018" y="0"/>
                  </a:lnTo>
                  <a:cubicBezTo>
                    <a:pt x="2109723" y="0"/>
                    <a:pt x="2132719" y="3462"/>
                    <a:pt x="2152006" y="10385"/>
                  </a:cubicBezTo>
                  <a:cubicBezTo>
                    <a:pt x="2171294" y="17309"/>
                    <a:pt x="2187119" y="27447"/>
                    <a:pt x="2199482" y="40800"/>
                  </a:cubicBezTo>
                  <a:cubicBezTo>
                    <a:pt x="2211846" y="54152"/>
                    <a:pt x="2221243" y="70472"/>
                    <a:pt x="2227671" y="89759"/>
                  </a:cubicBezTo>
                  <a:cubicBezTo>
                    <a:pt x="2234101" y="109047"/>
                    <a:pt x="2237315" y="131054"/>
                    <a:pt x="2237315" y="155781"/>
                  </a:cubicBezTo>
                  <a:lnTo>
                    <a:pt x="2237315" y="1866407"/>
                  </a:lnTo>
                  <a:cubicBezTo>
                    <a:pt x="2237315" y="1876298"/>
                    <a:pt x="2234595" y="1885200"/>
                    <a:pt x="2229155" y="1893112"/>
                  </a:cubicBezTo>
                  <a:cubicBezTo>
                    <a:pt x="2223715" y="1901025"/>
                    <a:pt x="2213824" y="1907454"/>
                    <a:pt x="2199482" y="1912400"/>
                  </a:cubicBezTo>
                  <a:cubicBezTo>
                    <a:pt x="2185141" y="1917345"/>
                    <a:pt x="2166101" y="1921301"/>
                    <a:pt x="2142363" y="1924269"/>
                  </a:cubicBezTo>
                  <a:cubicBezTo>
                    <a:pt x="2118625" y="1927236"/>
                    <a:pt x="2088457" y="1928720"/>
                    <a:pt x="2051861" y="1928720"/>
                  </a:cubicBezTo>
                  <a:cubicBezTo>
                    <a:pt x="2016254" y="1928720"/>
                    <a:pt x="1986582" y="1927236"/>
                    <a:pt x="1962843" y="1924269"/>
                  </a:cubicBezTo>
                  <a:cubicBezTo>
                    <a:pt x="1939105" y="1921301"/>
                    <a:pt x="1920313" y="1917345"/>
                    <a:pt x="1906465" y="1912400"/>
                  </a:cubicBezTo>
                  <a:cubicBezTo>
                    <a:pt x="1892618" y="1907454"/>
                    <a:pt x="1882727" y="1901025"/>
                    <a:pt x="1876793" y="1893112"/>
                  </a:cubicBezTo>
                  <a:cubicBezTo>
                    <a:pt x="1870858" y="1885200"/>
                    <a:pt x="1867891" y="1876298"/>
                    <a:pt x="1867891" y="1866407"/>
                  </a:cubicBezTo>
                  <a:lnTo>
                    <a:pt x="1867891" y="304144"/>
                  </a:lnTo>
                  <a:lnTo>
                    <a:pt x="1864924" y="304144"/>
                  </a:lnTo>
                  <a:lnTo>
                    <a:pt x="1308563" y="1864923"/>
                  </a:lnTo>
                  <a:cubicBezTo>
                    <a:pt x="1304606" y="1877781"/>
                    <a:pt x="1298177" y="1888414"/>
                    <a:pt x="1289275" y="1896821"/>
                  </a:cubicBezTo>
                  <a:cubicBezTo>
                    <a:pt x="1280374" y="1905229"/>
                    <a:pt x="1268257" y="1911905"/>
                    <a:pt x="1252926" y="1916850"/>
                  </a:cubicBezTo>
                  <a:cubicBezTo>
                    <a:pt x="1237596" y="1921796"/>
                    <a:pt x="1218061" y="1925010"/>
                    <a:pt x="1194323" y="1926494"/>
                  </a:cubicBezTo>
                  <a:cubicBezTo>
                    <a:pt x="1170585" y="1927978"/>
                    <a:pt x="1141901" y="1928720"/>
                    <a:pt x="1108272" y="1928720"/>
                  </a:cubicBezTo>
                  <a:cubicBezTo>
                    <a:pt x="1074643" y="1928720"/>
                    <a:pt x="1045960" y="1927483"/>
                    <a:pt x="1022222" y="1925010"/>
                  </a:cubicBezTo>
                  <a:cubicBezTo>
                    <a:pt x="998484" y="1922538"/>
                    <a:pt x="978949" y="1918581"/>
                    <a:pt x="963618" y="1913141"/>
                  </a:cubicBezTo>
                  <a:cubicBezTo>
                    <a:pt x="948288" y="1907701"/>
                    <a:pt x="936171" y="1901025"/>
                    <a:pt x="927270" y="1893112"/>
                  </a:cubicBezTo>
                  <a:cubicBezTo>
                    <a:pt x="918368" y="1885200"/>
                    <a:pt x="912433" y="1875803"/>
                    <a:pt x="909466" y="1864923"/>
                  </a:cubicBezTo>
                  <a:lnTo>
                    <a:pt x="372392" y="304144"/>
                  </a:lnTo>
                  <a:lnTo>
                    <a:pt x="369425" y="304144"/>
                  </a:lnTo>
                  <a:lnTo>
                    <a:pt x="369425" y="1866407"/>
                  </a:lnTo>
                  <a:cubicBezTo>
                    <a:pt x="369425" y="1876298"/>
                    <a:pt x="366705" y="1885200"/>
                    <a:pt x="361265" y="1893112"/>
                  </a:cubicBezTo>
                  <a:cubicBezTo>
                    <a:pt x="355825" y="1901025"/>
                    <a:pt x="345686" y="1907454"/>
                    <a:pt x="330850" y="1912400"/>
                  </a:cubicBezTo>
                  <a:cubicBezTo>
                    <a:pt x="316014" y="1917345"/>
                    <a:pt x="296974" y="1921301"/>
                    <a:pt x="273730" y="1924269"/>
                  </a:cubicBezTo>
                  <a:cubicBezTo>
                    <a:pt x="250487" y="1927236"/>
                    <a:pt x="220567" y="1928720"/>
                    <a:pt x="183971" y="1928720"/>
                  </a:cubicBezTo>
                  <a:cubicBezTo>
                    <a:pt x="148364" y="1928720"/>
                    <a:pt x="118691" y="1927236"/>
                    <a:pt x="94953" y="1924269"/>
                  </a:cubicBezTo>
                  <a:cubicBezTo>
                    <a:pt x="71215" y="1921301"/>
                    <a:pt x="52175" y="1917345"/>
                    <a:pt x="37833" y="1912400"/>
                  </a:cubicBezTo>
                  <a:cubicBezTo>
                    <a:pt x="23491" y="1907454"/>
                    <a:pt x="13600" y="1901025"/>
                    <a:pt x="8160" y="1893112"/>
                  </a:cubicBezTo>
                  <a:cubicBezTo>
                    <a:pt x="2720" y="1885200"/>
                    <a:pt x="0" y="1876298"/>
                    <a:pt x="0" y="1866407"/>
                  </a:cubicBezTo>
                  <a:lnTo>
                    <a:pt x="0" y="155781"/>
                  </a:lnTo>
                  <a:cubicBezTo>
                    <a:pt x="0" y="105338"/>
                    <a:pt x="13353" y="66763"/>
                    <a:pt x="40059" y="40058"/>
                  </a:cubicBezTo>
                  <a:cubicBezTo>
                    <a:pt x="66764" y="13352"/>
                    <a:pt x="102371" y="0"/>
                    <a:pt x="14688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176082" y="3913980"/>
            <a:ext cx="1291827" cy="1291827"/>
            <a:chOff x="1382807" y="174388"/>
            <a:chExt cx="3025588" cy="3025588"/>
          </a:xfrm>
        </p:grpSpPr>
        <p:sp>
          <p:nvSpPr>
            <p:cNvPr id="13" name="Rectangle 12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11810" y="792312"/>
              <a:ext cx="1996585" cy="2407664"/>
            </a:xfrm>
            <a:custGeom>
              <a:avLst/>
              <a:gdLst>
                <a:gd name="connsiteX0" fmla="*/ 1042541 w 1996585"/>
                <a:gd name="connsiteY0" fmla="*/ 0 h 2407664"/>
                <a:gd name="connsiteX1" fmla="*/ 1996585 w 1996585"/>
                <a:gd name="connsiteY1" fmla="*/ 827602 h 2407664"/>
                <a:gd name="connsiteX2" fmla="*/ 1996585 w 1996585"/>
                <a:gd name="connsiteY2" fmla="*/ 2407664 h 2407664"/>
                <a:gd name="connsiteX3" fmla="*/ 589724 w 1996585"/>
                <a:gd name="connsiteY3" fmla="*/ 2407664 h 2407664"/>
                <a:gd name="connsiteX4" fmla="*/ 0 w 1996585"/>
                <a:gd name="connsiteY4" fmla="*/ 1896098 h 2407664"/>
                <a:gd name="connsiteX5" fmla="*/ 15134 w 1996585"/>
                <a:gd name="connsiteY5" fmla="*/ 1904907 h 2407664"/>
                <a:gd name="connsiteX6" fmla="*/ 60199 w 1996585"/>
                <a:gd name="connsiteY6" fmla="*/ 1912140 h 2407664"/>
                <a:gd name="connsiteX7" fmla="*/ 1024559 w 1996585"/>
                <a:gd name="connsiteY7" fmla="*/ 1912140 h 2407664"/>
                <a:gd name="connsiteX8" fmla="*/ 1049038 w 1996585"/>
                <a:gd name="connsiteY8" fmla="*/ 1903980 h 2407664"/>
                <a:gd name="connsiteX9" fmla="*/ 1067584 w 1996585"/>
                <a:gd name="connsiteY9" fmla="*/ 1878016 h 2407664"/>
                <a:gd name="connsiteX10" fmla="*/ 1078711 w 1996585"/>
                <a:gd name="connsiteY10" fmla="*/ 1831282 h 2407664"/>
                <a:gd name="connsiteX11" fmla="*/ 1082420 w 1996585"/>
                <a:gd name="connsiteY11" fmla="*/ 1759326 h 2407664"/>
                <a:gd name="connsiteX12" fmla="*/ 1078711 w 1996585"/>
                <a:gd name="connsiteY12" fmla="*/ 1687370 h 2407664"/>
                <a:gd name="connsiteX13" fmla="*/ 1067584 w 1996585"/>
                <a:gd name="connsiteY13" fmla="*/ 1640635 h 2407664"/>
                <a:gd name="connsiteX14" fmla="*/ 1049038 w 1996585"/>
                <a:gd name="connsiteY14" fmla="*/ 1614672 h 2407664"/>
                <a:gd name="connsiteX15" fmla="*/ 1024559 w 1996585"/>
                <a:gd name="connsiteY15" fmla="*/ 1606512 h 2407664"/>
                <a:gd name="connsiteX16" fmla="*/ 333187 w 1996585"/>
                <a:gd name="connsiteY16" fmla="*/ 1606512 h 2407664"/>
                <a:gd name="connsiteX17" fmla="*/ 333187 w 1996585"/>
                <a:gd name="connsiteY17" fmla="*/ 1064987 h 2407664"/>
                <a:gd name="connsiteX18" fmla="*/ 913286 w 1996585"/>
                <a:gd name="connsiteY18" fmla="*/ 1064987 h 2407664"/>
                <a:gd name="connsiteX19" fmla="*/ 937766 w 1996585"/>
                <a:gd name="connsiteY19" fmla="*/ 1057568 h 2407664"/>
                <a:gd name="connsiteX20" fmla="*/ 956312 w 1996585"/>
                <a:gd name="connsiteY20" fmla="*/ 1033089 h 2407664"/>
                <a:gd name="connsiteX21" fmla="*/ 967439 w 1996585"/>
                <a:gd name="connsiteY21" fmla="*/ 987838 h 2407664"/>
                <a:gd name="connsiteX22" fmla="*/ 971148 w 1996585"/>
                <a:gd name="connsiteY22" fmla="*/ 916624 h 2407664"/>
                <a:gd name="connsiteX23" fmla="*/ 967439 w 1996585"/>
                <a:gd name="connsiteY23" fmla="*/ 846151 h 2407664"/>
                <a:gd name="connsiteX24" fmla="*/ 956312 w 1996585"/>
                <a:gd name="connsiteY24" fmla="*/ 800159 h 2407664"/>
                <a:gd name="connsiteX25" fmla="*/ 937766 w 1996585"/>
                <a:gd name="connsiteY25" fmla="*/ 774937 h 2407664"/>
                <a:gd name="connsiteX26" fmla="*/ 913286 w 1996585"/>
                <a:gd name="connsiteY26" fmla="*/ 766777 h 2407664"/>
                <a:gd name="connsiteX27" fmla="*/ 333187 w 1996585"/>
                <a:gd name="connsiteY27" fmla="*/ 766777 h 2407664"/>
                <a:gd name="connsiteX28" fmla="*/ 333187 w 1996585"/>
                <a:gd name="connsiteY28" fmla="*/ 297950 h 2407664"/>
                <a:gd name="connsiteX29" fmla="*/ 1018624 w 1996585"/>
                <a:gd name="connsiteY29" fmla="*/ 297950 h 2407664"/>
                <a:gd name="connsiteX30" fmla="*/ 1042362 w 1996585"/>
                <a:gd name="connsiteY30" fmla="*/ 289790 h 2407664"/>
                <a:gd name="connsiteX31" fmla="*/ 1060166 w 1996585"/>
                <a:gd name="connsiteY31" fmla="*/ 263826 h 2407664"/>
                <a:gd name="connsiteX32" fmla="*/ 1071293 w 1996585"/>
                <a:gd name="connsiteY32" fmla="*/ 217092 h 2407664"/>
                <a:gd name="connsiteX33" fmla="*/ 1075002 w 1996585"/>
                <a:gd name="connsiteY33" fmla="*/ 146619 h 2407664"/>
                <a:gd name="connsiteX34" fmla="*/ 1071293 w 1996585"/>
                <a:gd name="connsiteY34" fmla="*/ 73180 h 2407664"/>
                <a:gd name="connsiteX35" fmla="*/ 1060166 w 1996585"/>
                <a:gd name="connsiteY35" fmla="*/ 25703 h 2407664"/>
                <a:gd name="connsiteX36" fmla="*/ 1042541 w 1996585"/>
                <a:gd name="connsiteY36" fmla="*/ 0 h 2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96585" h="2407664">
                  <a:moveTo>
                    <a:pt x="1042541" y="0"/>
                  </a:moveTo>
                  <a:lnTo>
                    <a:pt x="1996585" y="827602"/>
                  </a:lnTo>
                  <a:lnTo>
                    <a:pt x="1996585" y="2407664"/>
                  </a:lnTo>
                  <a:lnTo>
                    <a:pt x="589724" y="2407664"/>
                  </a:lnTo>
                  <a:lnTo>
                    <a:pt x="0" y="1896098"/>
                  </a:lnTo>
                  <a:lnTo>
                    <a:pt x="15134" y="1904907"/>
                  </a:lnTo>
                  <a:cubicBezTo>
                    <a:pt x="28857" y="1909729"/>
                    <a:pt x="43879" y="1912140"/>
                    <a:pt x="60199" y="1912140"/>
                  </a:cubicBezTo>
                  <a:lnTo>
                    <a:pt x="1024559" y="1912140"/>
                  </a:lnTo>
                  <a:cubicBezTo>
                    <a:pt x="1033460" y="1912140"/>
                    <a:pt x="1041620" y="1909420"/>
                    <a:pt x="1049038" y="1903980"/>
                  </a:cubicBezTo>
                  <a:cubicBezTo>
                    <a:pt x="1056457" y="1898540"/>
                    <a:pt x="1062638" y="1889885"/>
                    <a:pt x="1067584" y="1878016"/>
                  </a:cubicBezTo>
                  <a:cubicBezTo>
                    <a:pt x="1072529" y="1866147"/>
                    <a:pt x="1076238" y="1850569"/>
                    <a:pt x="1078711" y="1831282"/>
                  </a:cubicBezTo>
                  <a:cubicBezTo>
                    <a:pt x="1081184" y="1811995"/>
                    <a:pt x="1082420" y="1788009"/>
                    <a:pt x="1082420" y="1759326"/>
                  </a:cubicBezTo>
                  <a:cubicBezTo>
                    <a:pt x="1082420" y="1730642"/>
                    <a:pt x="1081184" y="1706657"/>
                    <a:pt x="1078711" y="1687370"/>
                  </a:cubicBezTo>
                  <a:cubicBezTo>
                    <a:pt x="1076238" y="1668083"/>
                    <a:pt x="1072529" y="1652504"/>
                    <a:pt x="1067584" y="1640635"/>
                  </a:cubicBezTo>
                  <a:cubicBezTo>
                    <a:pt x="1062638" y="1628766"/>
                    <a:pt x="1056457" y="1620112"/>
                    <a:pt x="1049038" y="1614672"/>
                  </a:cubicBezTo>
                  <a:cubicBezTo>
                    <a:pt x="1041620" y="1609232"/>
                    <a:pt x="1033460" y="1606512"/>
                    <a:pt x="1024559" y="1606512"/>
                  </a:cubicBezTo>
                  <a:lnTo>
                    <a:pt x="333187" y="1606512"/>
                  </a:lnTo>
                  <a:lnTo>
                    <a:pt x="333187" y="1064987"/>
                  </a:lnTo>
                  <a:lnTo>
                    <a:pt x="913286" y="1064987"/>
                  </a:lnTo>
                  <a:cubicBezTo>
                    <a:pt x="922188" y="1064987"/>
                    <a:pt x="930348" y="1062514"/>
                    <a:pt x="937766" y="1057568"/>
                  </a:cubicBezTo>
                  <a:cubicBezTo>
                    <a:pt x="945184" y="1052623"/>
                    <a:pt x="951366" y="1044463"/>
                    <a:pt x="956312" y="1033089"/>
                  </a:cubicBezTo>
                  <a:cubicBezTo>
                    <a:pt x="961257" y="1021714"/>
                    <a:pt x="964966" y="1006631"/>
                    <a:pt x="967439" y="987838"/>
                  </a:cubicBezTo>
                  <a:cubicBezTo>
                    <a:pt x="969912" y="969045"/>
                    <a:pt x="971148" y="945307"/>
                    <a:pt x="971148" y="916624"/>
                  </a:cubicBezTo>
                  <a:cubicBezTo>
                    <a:pt x="971148" y="888929"/>
                    <a:pt x="969912" y="865438"/>
                    <a:pt x="967439" y="846151"/>
                  </a:cubicBezTo>
                  <a:cubicBezTo>
                    <a:pt x="964966" y="826864"/>
                    <a:pt x="961257" y="811533"/>
                    <a:pt x="956312" y="800159"/>
                  </a:cubicBezTo>
                  <a:cubicBezTo>
                    <a:pt x="951366" y="788784"/>
                    <a:pt x="945184" y="780377"/>
                    <a:pt x="937766" y="774937"/>
                  </a:cubicBezTo>
                  <a:cubicBezTo>
                    <a:pt x="930348" y="769497"/>
                    <a:pt x="922188" y="766777"/>
                    <a:pt x="913286" y="766777"/>
                  </a:cubicBezTo>
                  <a:lnTo>
                    <a:pt x="333187" y="766777"/>
                  </a:lnTo>
                  <a:lnTo>
                    <a:pt x="333187" y="297950"/>
                  </a:lnTo>
                  <a:lnTo>
                    <a:pt x="1018624" y="297950"/>
                  </a:lnTo>
                  <a:cubicBezTo>
                    <a:pt x="1027526" y="297950"/>
                    <a:pt x="1035438" y="295230"/>
                    <a:pt x="1042362" y="289790"/>
                  </a:cubicBezTo>
                  <a:cubicBezTo>
                    <a:pt x="1049286" y="284350"/>
                    <a:pt x="1055220" y="275695"/>
                    <a:pt x="1060166" y="263826"/>
                  </a:cubicBezTo>
                  <a:cubicBezTo>
                    <a:pt x="1065111" y="251957"/>
                    <a:pt x="1068820" y="236379"/>
                    <a:pt x="1071293" y="217092"/>
                  </a:cubicBezTo>
                  <a:cubicBezTo>
                    <a:pt x="1073766" y="197805"/>
                    <a:pt x="1075002" y="174314"/>
                    <a:pt x="1075002" y="146619"/>
                  </a:cubicBezTo>
                  <a:cubicBezTo>
                    <a:pt x="1075002" y="116947"/>
                    <a:pt x="1073766" y="92467"/>
                    <a:pt x="1071293" y="73180"/>
                  </a:cubicBezTo>
                  <a:cubicBezTo>
                    <a:pt x="1068820" y="53892"/>
                    <a:pt x="1065111" y="38067"/>
                    <a:pt x="1060166" y="25703"/>
                  </a:cubicBezTo>
                  <a:lnTo>
                    <a:pt x="1042541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356286" y="784634"/>
              <a:ext cx="1137944" cy="1919818"/>
            </a:xfrm>
            <a:custGeom>
              <a:avLst/>
              <a:gdLst/>
              <a:ahLst/>
              <a:cxnLst/>
              <a:rect l="l" t="t" r="r" b="b"/>
              <a:pathLst>
                <a:path w="1137944" h="1919818">
                  <a:moveTo>
                    <a:pt x="115723" y="0"/>
                  </a:moveTo>
                  <a:lnTo>
                    <a:pt x="1074148" y="0"/>
                  </a:lnTo>
                  <a:cubicBezTo>
                    <a:pt x="1083050" y="0"/>
                    <a:pt x="1090962" y="2472"/>
                    <a:pt x="1097886" y="7418"/>
                  </a:cubicBezTo>
                  <a:cubicBezTo>
                    <a:pt x="1104810" y="12363"/>
                    <a:pt x="1110744" y="21018"/>
                    <a:pt x="1115690" y="33381"/>
                  </a:cubicBezTo>
                  <a:cubicBezTo>
                    <a:pt x="1120635" y="45745"/>
                    <a:pt x="1124344" y="61570"/>
                    <a:pt x="1126817" y="80858"/>
                  </a:cubicBezTo>
                  <a:cubicBezTo>
                    <a:pt x="1129290" y="100145"/>
                    <a:pt x="1130526" y="124625"/>
                    <a:pt x="1130526" y="154297"/>
                  </a:cubicBezTo>
                  <a:cubicBezTo>
                    <a:pt x="1130526" y="181992"/>
                    <a:pt x="1129290" y="205483"/>
                    <a:pt x="1126817" y="224770"/>
                  </a:cubicBezTo>
                  <a:cubicBezTo>
                    <a:pt x="1124344" y="244057"/>
                    <a:pt x="1120635" y="259635"/>
                    <a:pt x="1115690" y="271504"/>
                  </a:cubicBezTo>
                  <a:cubicBezTo>
                    <a:pt x="1110744" y="283373"/>
                    <a:pt x="1104810" y="292028"/>
                    <a:pt x="1097886" y="297468"/>
                  </a:cubicBezTo>
                  <a:cubicBezTo>
                    <a:pt x="1090962" y="302908"/>
                    <a:pt x="1083050" y="305628"/>
                    <a:pt x="1074148" y="305628"/>
                  </a:cubicBezTo>
                  <a:lnTo>
                    <a:pt x="388711" y="305628"/>
                  </a:lnTo>
                  <a:lnTo>
                    <a:pt x="388711" y="774455"/>
                  </a:lnTo>
                  <a:lnTo>
                    <a:pt x="968810" y="774455"/>
                  </a:lnTo>
                  <a:cubicBezTo>
                    <a:pt x="977712" y="774455"/>
                    <a:pt x="985872" y="777175"/>
                    <a:pt x="993290" y="782615"/>
                  </a:cubicBezTo>
                  <a:cubicBezTo>
                    <a:pt x="1000708" y="788055"/>
                    <a:pt x="1006890" y="796462"/>
                    <a:pt x="1011836" y="807837"/>
                  </a:cubicBezTo>
                  <a:cubicBezTo>
                    <a:pt x="1016781" y="819211"/>
                    <a:pt x="1020490" y="834542"/>
                    <a:pt x="1022963" y="853829"/>
                  </a:cubicBezTo>
                  <a:cubicBezTo>
                    <a:pt x="1025436" y="873116"/>
                    <a:pt x="1026672" y="896607"/>
                    <a:pt x="1026672" y="924302"/>
                  </a:cubicBezTo>
                  <a:cubicBezTo>
                    <a:pt x="1026672" y="952985"/>
                    <a:pt x="1025436" y="976723"/>
                    <a:pt x="1022963" y="995516"/>
                  </a:cubicBezTo>
                  <a:cubicBezTo>
                    <a:pt x="1020490" y="1014309"/>
                    <a:pt x="1016781" y="1029392"/>
                    <a:pt x="1011836" y="1040767"/>
                  </a:cubicBezTo>
                  <a:cubicBezTo>
                    <a:pt x="1006890" y="1052141"/>
                    <a:pt x="1000708" y="1060301"/>
                    <a:pt x="993290" y="1065246"/>
                  </a:cubicBezTo>
                  <a:cubicBezTo>
                    <a:pt x="985872" y="1070192"/>
                    <a:pt x="977712" y="1072665"/>
                    <a:pt x="968810" y="1072665"/>
                  </a:cubicBezTo>
                  <a:lnTo>
                    <a:pt x="388711" y="1072665"/>
                  </a:lnTo>
                  <a:lnTo>
                    <a:pt x="388711" y="1614190"/>
                  </a:lnTo>
                  <a:lnTo>
                    <a:pt x="1080083" y="1614190"/>
                  </a:lnTo>
                  <a:cubicBezTo>
                    <a:pt x="1088984" y="1614190"/>
                    <a:pt x="1097144" y="1616910"/>
                    <a:pt x="1104562" y="1622350"/>
                  </a:cubicBezTo>
                  <a:cubicBezTo>
                    <a:pt x="1111981" y="1627790"/>
                    <a:pt x="1118162" y="1636444"/>
                    <a:pt x="1123108" y="1648313"/>
                  </a:cubicBezTo>
                  <a:cubicBezTo>
                    <a:pt x="1128053" y="1660182"/>
                    <a:pt x="1131762" y="1675761"/>
                    <a:pt x="1134235" y="1695048"/>
                  </a:cubicBezTo>
                  <a:cubicBezTo>
                    <a:pt x="1136708" y="1714335"/>
                    <a:pt x="1137944" y="1738320"/>
                    <a:pt x="1137944" y="1767004"/>
                  </a:cubicBezTo>
                  <a:cubicBezTo>
                    <a:pt x="1137944" y="1795687"/>
                    <a:pt x="1136708" y="1819673"/>
                    <a:pt x="1134235" y="1838960"/>
                  </a:cubicBezTo>
                  <a:cubicBezTo>
                    <a:pt x="1131762" y="1858247"/>
                    <a:pt x="1128053" y="1873825"/>
                    <a:pt x="1123108" y="1885694"/>
                  </a:cubicBezTo>
                  <a:cubicBezTo>
                    <a:pt x="1118162" y="1897563"/>
                    <a:pt x="1111981" y="1906218"/>
                    <a:pt x="1104562" y="1911658"/>
                  </a:cubicBezTo>
                  <a:cubicBezTo>
                    <a:pt x="1097144" y="1917098"/>
                    <a:pt x="1088984" y="1919818"/>
                    <a:pt x="1080083" y="1919818"/>
                  </a:cubicBezTo>
                  <a:lnTo>
                    <a:pt x="115723" y="1919818"/>
                  </a:lnTo>
                  <a:cubicBezTo>
                    <a:pt x="83083" y="1919818"/>
                    <a:pt x="55636" y="1910174"/>
                    <a:pt x="33381" y="1890887"/>
                  </a:cubicBezTo>
                  <a:cubicBezTo>
                    <a:pt x="11127" y="1871600"/>
                    <a:pt x="0" y="1840196"/>
                    <a:pt x="0" y="1796676"/>
                  </a:cubicBezTo>
                  <a:lnTo>
                    <a:pt x="0" y="123141"/>
                  </a:lnTo>
                  <a:cubicBezTo>
                    <a:pt x="0" y="79621"/>
                    <a:pt x="11127" y="48218"/>
                    <a:pt x="33381" y="28931"/>
                  </a:cubicBezTo>
                  <a:cubicBezTo>
                    <a:pt x="55636" y="9643"/>
                    <a:pt x="83083" y="0"/>
                    <a:pt x="11572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94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673099"/>
            <a:ext cx="7040880" cy="27606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“Then there is the </a:t>
            </a:r>
            <a:r>
              <a:rPr lang="en-US" sz="3200" b="1" dirty="0" smtClean="0"/>
              <a:t>instinct of making </a:t>
            </a:r>
            <a:r>
              <a:rPr lang="en-US" sz="3200" dirty="0" smtClean="0"/>
              <a:t>– the constructive impulse.”</a:t>
            </a:r>
          </a:p>
          <a:p>
            <a:pPr marL="0" indent="0" algn="ctr">
              <a:buNone/>
            </a:pPr>
            <a:r>
              <a:rPr lang="en-US" sz="3200" i="1" dirty="0" smtClean="0"/>
              <a:t>The School and Society </a:t>
            </a:r>
            <a:r>
              <a:rPr lang="en-US" sz="3200" dirty="0" smtClean="0"/>
              <a:t>(1915, p. 43)</a:t>
            </a:r>
          </a:p>
          <a:p>
            <a:pPr marL="0" indent="0" algn="ctr">
              <a:buNone/>
            </a:pPr>
            <a:r>
              <a:rPr lang="en-US" sz="3200" dirty="0"/>
              <a:t>	</a:t>
            </a:r>
            <a:r>
              <a:rPr lang="en-US" sz="3200" dirty="0" smtClean="0"/>
              <a:t>	                             </a:t>
            </a:r>
          </a:p>
          <a:p>
            <a:pPr marL="0" indent="0" algn="ctr">
              <a:buNone/>
            </a:pPr>
            <a:r>
              <a:rPr lang="en-US" sz="3200" dirty="0" smtClean="0"/>
              <a:t>John Dewey</a:t>
            </a:r>
          </a:p>
          <a:p>
            <a:pPr marL="0" indent="0" algn="ctr">
              <a:buNone/>
            </a:pPr>
            <a:r>
              <a:rPr lang="en-US" sz="3200" dirty="0" smtClean="0"/>
              <a:t>(1859 - 1952)</a:t>
            </a:r>
            <a:endParaRPr lang="en-US" sz="3200" dirty="0"/>
          </a:p>
        </p:txBody>
      </p:sp>
      <p:pic>
        <p:nvPicPr>
          <p:cNvPr id="1026" name="Picture 2" descr="http://media-2.web.britannica.com/eb-media/23/133723-004-E88B1C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880113" cy="686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11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04" y="69573"/>
            <a:ext cx="5764696" cy="3890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“The </a:t>
            </a:r>
            <a:r>
              <a:rPr lang="en-US" sz="3200" b="1" dirty="0" smtClean="0"/>
              <a:t>hands</a:t>
            </a:r>
            <a:r>
              <a:rPr lang="en-US" sz="3200" dirty="0" smtClean="0"/>
              <a:t> are the instrument of man’s intelligence.”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“The environment must be rich in motives which lend </a:t>
            </a:r>
            <a:r>
              <a:rPr lang="en-US" sz="3200" b="1" dirty="0" smtClean="0"/>
              <a:t>interest to activity </a:t>
            </a:r>
            <a:r>
              <a:rPr lang="en-US" sz="3200" dirty="0" smtClean="0"/>
              <a:t>and invite the child to </a:t>
            </a:r>
            <a:r>
              <a:rPr lang="en-US" sz="3200" b="1" dirty="0" smtClean="0"/>
              <a:t>conduct his own experiences</a:t>
            </a:r>
            <a:r>
              <a:rPr lang="en-US" sz="32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/>
              <a:t>	</a:t>
            </a:r>
            <a:r>
              <a:rPr lang="en-US" sz="3200" dirty="0" smtClean="0"/>
              <a:t>	                             </a:t>
            </a:r>
          </a:p>
          <a:p>
            <a:pPr marL="0" indent="0" algn="ctr">
              <a:buNone/>
            </a:pPr>
            <a:r>
              <a:rPr lang="en-US" sz="3200" dirty="0" smtClean="0"/>
              <a:t>Maria Montessori </a:t>
            </a:r>
          </a:p>
          <a:p>
            <a:pPr marL="0" indent="0" algn="ctr">
              <a:buNone/>
            </a:pPr>
            <a:r>
              <a:rPr lang="en-US" sz="3200" dirty="0" smtClean="0"/>
              <a:t>(1870 - 1952)</a:t>
            </a:r>
            <a:endParaRPr lang="en-US" sz="3200" dirty="0"/>
          </a:p>
        </p:txBody>
      </p:sp>
      <p:pic>
        <p:nvPicPr>
          <p:cNvPr id="2050" name="Picture 2" descr="http://www.omni-montessori.org/images/page-graphics/m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2504" y="0"/>
            <a:ext cx="6069496" cy="686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99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2010" y="673099"/>
            <a:ext cx="6348070" cy="27606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Constructionism</a:t>
            </a:r>
            <a:r>
              <a:rPr lang="en-US" sz="3200" dirty="0"/>
              <a:t> is a constructivist learning theory and theory of instruction. It states that building knowledge occurs best through building things that are </a:t>
            </a:r>
            <a:r>
              <a:rPr lang="en-US" sz="3200" b="1" dirty="0"/>
              <a:t>tangible </a:t>
            </a:r>
            <a:r>
              <a:rPr lang="en-US" sz="3200" b="1" dirty="0" smtClean="0"/>
              <a:t>and </a:t>
            </a:r>
            <a:r>
              <a:rPr lang="en-US" sz="3200" b="1" dirty="0"/>
              <a:t>sharable</a:t>
            </a:r>
            <a:r>
              <a:rPr lang="en-US" sz="3200" dirty="0"/>
              <a:t> (Ackerman et al., 2009: 56). 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/>
              <a:t> 	</a:t>
            </a:r>
            <a:r>
              <a:rPr lang="en-US" sz="3200" dirty="0" smtClean="0"/>
              <a:t>	                             </a:t>
            </a:r>
          </a:p>
          <a:p>
            <a:pPr marL="0" indent="0" algn="ctr">
              <a:buNone/>
            </a:pPr>
            <a:r>
              <a:rPr lang="en-US" sz="3200" dirty="0" smtClean="0"/>
              <a:t>Seymour </a:t>
            </a:r>
            <a:r>
              <a:rPr lang="en-US" sz="3200" dirty="0" err="1" smtClean="0"/>
              <a:t>Papert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(1928 -       )</a:t>
            </a:r>
            <a:endParaRPr lang="en-US" sz="3200" dirty="0"/>
          </a:p>
        </p:txBody>
      </p:sp>
      <p:pic>
        <p:nvPicPr>
          <p:cNvPr id="5122" name="Picture 2" descr="http://web.media.mit.edu/~papert/SP-Pho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7220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17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443</TotalTime>
  <Words>308</Words>
  <Application>Microsoft Macintosh PowerPoint</Application>
  <PresentationFormat>Custom</PresentationFormat>
  <Paragraphs>78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Ion</vt:lpstr>
      <vt:lpstr>M   aker Movement in K-12 Education</vt:lpstr>
      <vt:lpstr>PowerPoint Presentation</vt:lpstr>
      <vt:lpstr>What is the Maker Movement?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ow is this taking place in Austin ISD?  Mathews Elementary (Click picture for link)</vt:lpstr>
      <vt:lpstr>Overview</vt:lpstr>
      <vt:lpstr>PowerPoint Presentation</vt:lpstr>
      <vt:lpstr>PowerPoint Presentation</vt:lpstr>
      <vt:lpstr>  What does making look like in an elementary school?</vt:lpstr>
      <vt:lpstr>PowerPoint Presentation</vt:lpstr>
      <vt:lpstr>  Ann Richards Middle School  Austin ISD</vt:lpstr>
      <vt:lpstr>  High School Spaces  NuVu Studio  Cambridge, MA</vt:lpstr>
      <vt:lpstr>  University Spaces  UT Longhorn Maker Studio</vt:lpstr>
      <vt:lpstr>    Public   Spaces</vt:lpstr>
      <vt:lpstr> Public Library Spaces   The Maker Spot – North Richland Hills Public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dditional       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Harron</dc:creator>
  <cp:lastModifiedBy>Jason Harron</cp:lastModifiedBy>
  <cp:revision>43</cp:revision>
  <dcterms:created xsi:type="dcterms:W3CDTF">2015-09-05T00:31:38Z</dcterms:created>
  <dcterms:modified xsi:type="dcterms:W3CDTF">2016-09-30T17:53:59Z</dcterms:modified>
</cp:coreProperties>
</file>